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2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3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4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79" r:id="rId2"/>
    <p:sldId id="276" r:id="rId3"/>
    <p:sldId id="273" r:id="rId4"/>
    <p:sldId id="4185" r:id="rId5"/>
    <p:sldId id="4180" r:id="rId6"/>
    <p:sldId id="4183" r:id="rId7"/>
    <p:sldId id="4141" r:id="rId8"/>
    <p:sldId id="4143" r:id="rId9"/>
    <p:sldId id="4142" r:id="rId10"/>
    <p:sldId id="4144" r:id="rId11"/>
    <p:sldId id="4145" r:id="rId12"/>
    <p:sldId id="4146" r:id="rId13"/>
    <p:sldId id="4147" r:id="rId14"/>
    <p:sldId id="4148" r:id="rId15"/>
    <p:sldId id="4149" r:id="rId16"/>
    <p:sldId id="422" r:id="rId17"/>
    <p:sldId id="408" r:id="rId18"/>
    <p:sldId id="370" r:id="rId19"/>
    <p:sldId id="394" r:id="rId20"/>
    <p:sldId id="418" r:id="rId21"/>
    <p:sldId id="417" r:id="rId22"/>
    <p:sldId id="384" r:id="rId23"/>
    <p:sldId id="410" r:id="rId24"/>
    <p:sldId id="426" r:id="rId25"/>
    <p:sldId id="421" r:id="rId26"/>
    <p:sldId id="398" r:id="rId27"/>
    <p:sldId id="379" r:id="rId28"/>
    <p:sldId id="380" r:id="rId29"/>
    <p:sldId id="386" r:id="rId30"/>
    <p:sldId id="385" r:id="rId31"/>
    <p:sldId id="376" r:id="rId32"/>
    <p:sldId id="400" r:id="rId33"/>
    <p:sldId id="387" r:id="rId34"/>
    <p:sldId id="407" r:id="rId35"/>
    <p:sldId id="264" r:id="rId36"/>
    <p:sldId id="409" r:id="rId37"/>
    <p:sldId id="402" r:id="rId38"/>
    <p:sldId id="419" r:id="rId39"/>
    <p:sldId id="427" r:id="rId40"/>
    <p:sldId id="424" r:id="rId41"/>
    <p:sldId id="382" r:id="rId42"/>
    <p:sldId id="375" r:id="rId43"/>
    <p:sldId id="420" r:id="rId44"/>
    <p:sldId id="423" r:id="rId45"/>
    <p:sldId id="390" r:id="rId46"/>
    <p:sldId id="372" r:id="rId47"/>
    <p:sldId id="373" r:id="rId48"/>
    <p:sldId id="399" r:id="rId49"/>
    <p:sldId id="389" r:id="rId50"/>
    <p:sldId id="403" r:id="rId51"/>
    <p:sldId id="404" r:id="rId52"/>
    <p:sldId id="405" r:id="rId53"/>
    <p:sldId id="374" r:id="rId54"/>
    <p:sldId id="377" r:id="rId55"/>
    <p:sldId id="378" r:id="rId56"/>
    <p:sldId id="388" r:id="rId57"/>
    <p:sldId id="401" r:id="rId58"/>
    <p:sldId id="393" r:id="rId59"/>
    <p:sldId id="383" r:id="rId60"/>
    <p:sldId id="395" r:id="rId61"/>
    <p:sldId id="396" r:id="rId62"/>
    <p:sldId id="397" r:id="rId63"/>
    <p:sldId id="2230" r:id="rId64"/>
    <p:sldId id="4100" r:id="rId65"/>
    <p:sldId id="4101" r:id="rId66"/>
    <p:sldId id="2215" r:id="rId67"/>
    <p:sldId id="428" r:id="rId68"/>
    <p:sldId id="2216" r:id="rId69"/>
    <p:sldId id="2217" r:id="rId70"/>
    <p:sldId id="2218" r:id="rId71"/>
    <p:sldId id="2219" r:id="rId72"/>
    <p:sldId id="2220" r:id="rId73"/>
    <p:sldId id="2221" r:id="rId74"/>
    <p:sldId id="2222" r:id="rId75"/>
    <p:sldId id="2223" r:id="rId76"/>
    <p:sldId id="2224" r:id="rId77"/>
    <p:sldId id="2225" r:id="rId78"/>
    <p:sldId id="2226" r:id="rId79"/>
    <p:sldId id="2227" r:id="rId80"/>
    <p:sldId id="2228" r:id="rId81"/>
    <p:sldId id="2229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주의 사항" id="{59B9BC8D-14DF-432F-B34B-1205D15A4A1A}">
          <p14:sldIdLst>
            <p14:sldId id="279"/>
            <p14:sldId id="276"/>
            <p14:sldId id="273"/>
            <p14:sldId id="4185"/>
            <p14:sldId id="4180"/>
            <p14:sldId id="4183"/>
          </p14:sldIdLst>
        </p14:section>
        <p14:section name="제목/목차/간지/엔딩" id="{18CAB59F-3AB0-4628-904A-63AA1C9939DA}">
          <p14:sldIdLst>
            <p14:sldId id="4141"/>
            <p14:sldId id="4143"/>
            <p14:sldId id="4142"/>
            <p14:sldId id="4144"/>
            <p14:sldId id="4145"/>
            <p14:sldId id="4146"/>
            <p14:sldId id="4147"/>
            <p14:sldId id="4148"/>
            <p14:sldId id="4149"/>
          </p14:sldIdLst>
        </p14:section>
        <p14:section name="일반 (50)" id="{7705B5A3-9E75-435F-A3B9-FA808F0797C5}">
          <p14:sldIdLst>
            <p14:sldId id="422"/>
            <p14:sldId id="408"/>
            <p14:sldId id="370"/>
            <p14:sldId id="394"/>
            <p14:sldId id="418"/>
            <p14:sldId id="417"/>
            <p14:sldId id="384"/>
            <p14:sldId id="410"/>
            <p14:sldId id="426"/>
            <p14:sldId id="421"/>
            <p14:sldId id="398"/>
            <p14:sldId id="379"/>
            <p14:sldId id="380"/>
            <p14:sldId id="386"/>
            <p14:sldId id="385"/>
            <p14:sldId id="376"/>
            <p14:sldId id="400"/>
            <p14:sldId id="387"/>
            <p14:sldId id="407"/>
            <p14:sldId id="264"/>
            <p14:sldId id="409"/>
            <p14:sldId id="402"/>
            <p14:sldId id="419"/>
            <p14:sldId id="427"/>
            <p14:sldId id="424"/>
            <p14:sldId id="382"/>
            <p14:sldId id="375"/>
            <p14:sldId id="420"/>
            <p14:sldId id="423"/>
            <p14:sldId id="390"/>
            <p14:sldId id="372"/>
            <p14:sldId id="373"/>
            <p14:sldId id="399"/>
            <p14:sldId id="389"/>
            <p14:sldId id="403"/>
            <p14:sldId id="404"/>
            <p14:sldId id="405"/>
            <p14:sldId id="374"/>
            <p14:sldId id="377"/>
            <p14:sldId id="378"/>
            <p14:sldId id="388"/>
            <p14:sldId id="401"/>
            <p14:sldId id="393"/>
            <p14:sldId id="383"/>
            <p14:sldId id="395"/>
            <p14:sldId id="396"/>
            <p14:sldId id="397"/>
            <p14:sldId id="2230"/>
            <p14:sldId id="4100"/>
            <p14:sldId id="4101"/>
          </p14:sldIdLst>
        </p14:section>
        <p14:section name="테이블/차트 (16)" id="{6A6BF26A-C8AA-486C-8A31-93DE5EB46393}">
          <p14:sldIdLst>
            <p14:sldId id="2215"/>
            <p14:sldId id="428"/>
            <p14:sldId id="2216"/>
            <p14:sldId id="2217"/>
            <p14:sldId id="2218"/>
            <p14:sldId id="2219"/>
            <p14:sldId id="2220"/>
            <p14:sldId id="2221"/>
            <p14:sldId id="2222"/>
            <p14:sldId id="2223"/>
            <p14:sldId id="2224"/>
            <p14:sldId id="2225"/>
            <p14:sldId id="2226"/>
            <p14:sldId id="2227"/>
            <p14:sldId id="2228"/>
            <p14:sldId id="2229"/>
          </p14:sldIdLst>
        </p14:section>
        <p14:section name="목업 (11)" id="{DBEF714C-F23E-4B26-9519-05982BE8A72E}">
          <p14:sldIdLst/>
        </p14:section>
        <p14:section name="인포그래픽 (23)" id="{EB6B721B-CDCF-4567-AD67-4C1CB4CCC363}">
          <p14:sldIdLst/>
        </p14:section>
        <p14:section name="추가 슬라이드 2.0" id="{B588FE20-204B-4383-8812-FE79C90124A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9F7"/>
    <a:srgbClr val="5CC90B"/>
    <a:srgbClr val="FE2006"/>
    <a:srgbClr val="EF5F47"/>
    <a:srgbClr val="56868C"/>
    <a:srgbClr val="4C767C"/>
    <a:srgbClr val="22293C"/>
    <a:srgbClr val="DCF5DF"/>
    <a:srgbClr val="04CE6E"/>
    <a:srgbClr val="039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9" autoAdjust="0"/>
    <p:restoredTop sz="96076" autoAdjust="0"/>
  </p:normalViewPr>
  <p:slideViewPr>
    <p:cSldViewPr snapToGrid="0" showGuides="1">
      <p:cViewPr varScale="1">
        <p:scale>
          <a:sx n="118" d="100"/>
          <a:sy n="118" d="100"/>
        </p:scale>
        <p:origin x="232" y="320"/>
      </p:cViewPr>
      <p:guideLst/>
    </p:cSldViewPr>
  </p:slideViewPr>
  <p:outlineViewPr>
    <p:cViewPr>
      <p:scale>
        <a:sx n="33" d="100"/>
        <a:sy n="33" d="100"/>
      </p:scale>
      <p:origin x="0" y="-22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9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0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text01</c:v>
                </c:pt>
              </c:strCache>
            </c:strRef>
          </c:tx>
          <c:spPr>
            <a:ln w="76200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0E-4012-8D7A-52C4D9601C09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0E-4012-8D7A-52C4D9601C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0E-4012-8D7A-52C4D9601C09}"/>
              </c:ext>
            </c:extLst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0E-4012-8D7A-52C4D9601C09}"/>
              </c:ext>
            </c:extLst>
          </c:dPt>
          <c:dPt>
            <c:idx val="4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C0E-4012-8D7A-52C4D9601C09}"/>
              </c:ext>
            </c:extLst>
          </c:dPt>
          <c:cat>
            <c:strRef>
              <c:f>Sheet1!$A$2:$A$5</c:f>
              <c:strCache>
                <c:ptCount val="4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C0E-4012-8D7A-52C4D9601C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os"/>
        <c:splitPos val="2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ysDot"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</c:v>
                </c:pt>
                <c:pt idx="1">
                  <c:v>35</c:v>
                </c:pt>
                <c:pt idx="2">
                  <c:v>25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38-4894-A8C9-C30054033F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항목B</c:v>
                </c:pt>
              </c:strCache>
            </c:strRef>
          </c:tx>
          <c:spPr>
            <a:solidFill>
              <a:schemeClr val="accent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34</c:v>
                </c:pt>
                <c:pt idx="1">
                  <c:v>44</c:v>
                </c:pt>
                <c:pt idx="2">
                  <c:v>20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38-4894-A8C9-C30054033F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항목C</c:v>
                </c:pt>
              </c:strCache>
            </c:strRef>
          </c:tx>
          <c:spPr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25</c:v>
                </c:pt>
                <c:pt idx="1">
                  <c:v>20</c:v>
                </c:pt>
                <c:pt idx="2">
                  <c:v>35</c:v>
                </c:pt>
                <c:pt idx="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38-4894-A8C9-C30054033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013728"/>
        <c:axId val="-161016992"/>
      </c:barChart>
      <c:catAx>
        <c:axId val="-16101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1016992"/>
        <c:crosses val="autoZero"/>
        <c:auto val="1"/>
        <c:lblAlgn val="ctr"/>
        <c:lblOffset val="100"/>
        <c:noMultiLvlLbl val="0"/>
      </c:catAx>
      <c:valAx>
        <c:axId val="-161016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101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3894974441222618"/>
          <c:y val="0.93687643616889271"/>
          <c:w val="0.33795842543025528"/>
          <c:h val="6.31235638311073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2">
                <a:lumMod val="25000"/>
                <a:lumOff val="75000"/>
              </a:schemeClr>
            </a:solidFill>
            <a:ln w="9525" cap="flat" cmpd="sng" algn="ctr">
              <a:noFill/>
              <a:round/>
            </a:ln>
            <a:effectLst/>
          </c:spPr>
          <c:cat>
            <c:strRef>
              <c:f>Sheet1!$A$2:$A$6</c:f>
              <c:strCache>
                <c:ptCount val="5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36</c:v>
                </c:pt>
                <c:pt idx="2">
                  <c:v>38</c:v>
                </c:pt>
                <c:pt idx="3">
                  <c:v>22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76-431F-95D8-44238E8708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항목B</c:v>
                </c:pt>
              </c:strCache>
            </c:strRef>
          </c:tx>
          <c:spPr>
            <a:solidFill>
              <a:schemeClr val="accent3"/>
            </a:solidFill>
            <a:ln w="9525" cap="flat" cmpd="sng" algn="ctr">
              <a:noFill/>
              <a:round/>
            </a:ln>
            <a:effectLst/>
          </c:spPr>
          <c:cat>
            <c:strRef>
              <c:f>Sheet1!$A$2:$A$6</c:f>
              <c:strCache>
                <c:ptCount val="5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10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76-431F-95D8-44238E870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60629120"/>
        <c:axId val="-1060631840"/>
      </c:radarChart>
      <c:catAx>
        <c:axId val="-106062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/>
                </a:solidFill>
                <a:latin typeface="+mn-ea"/>
                <a:ea typeface="+mn-ea"/>
                <a:cs typeface="Lato" panose="020F0502020204030203" pitchFamily="34" charset="0"/>
              </a:defRPr>
            </a:pPr>
            <a:endParaRPr lang="ko-KR"/>
          </a:p>
        </c:txPr>
        <c:crossAx val="-1060631840"/>
        <c:crosses val="autoZero"/>
        <c:auto val="1"/>
        <c:lblAlgn val="ctr"/>
        <c:lblOffset val="100"/>
        <c:noMultiLvlLbl val="0"/>
      </c:catAx>
      <c:valAx>
        <c:axId val="-106063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ea"/>
                <a:ea typeface="+mn-ea"/>
                <a:cs typeface="Lato" panose="020F0502020204030203" pitchFamily="34" charset="0"/>
              </a:defRPr>
            </a:pPr>
            <a:endParaRPr lang="ko-KR"/>
          </a:p>
        </c:txPr>
        <c:crossAx val="-1060629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25</c:v>
                </c:pt>
                <c:pt idx="2">
                  <c:v>27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3F-4D05-8CA8-1ADAE98755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항목B</c:v>
                </c:pt>
              </c:strCache>
            </c:strRef>
          </c:tx>
          <c:spPr>
            <a:solidFill>
              <a:schemeClr val="accent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35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3F-4D05-8CA8-1ADAE98755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항목C</c:v>
                </c:pt>
              </c:strCache>
            </c:strRef>
          </c:tx>
          <c:spPr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45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3F-4D05-8CA8-1ADAE9875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9886376"/>
        <c:axId val="349878832"/>
      </c:barChart>
      <c:catAx>
        <c:axId val="3498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878832"/>
        <c:crosses val="autoZero"/>
        <c:auto val="1"/>
        <c:lblAlgn val="ctr"/>
        <c:lblOffset val="100"/>
        <c:noMultiLvlLbl val="0"/>
      </c:catAx>
      <c:valAx>
        <c:axId val="349878832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8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164121571592459"/>
          <c:y val="0.87452076131608114"/>
          <c:w val="0.76665257252063956"/>
          <c:h val="9.70301295479839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</c:v>
                </c:pt>
                <c:pt idx="1">
                  <c:v>33</c:v>
                </c:pt>
                <c:pt idx="2">
                  <c:v>25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5D-4DE7-8823-4AE8A77B6E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항목B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</c:v>
                </c:pt>
                <c:pt idx="1">
                  <c:v>40</c:v>
                </c:pt>
                <c:pt idx="2">
                  <c:v>28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5D-4DE7-8823-4AE8A77B6E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항목C</c:v>
                </c:pt>
              </c:strCache>
            </c:strRef>
          </c:tx>
          <c:spPr>
            <a:solidFill>
              <a:schemeClr val="accent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5D-4DE7-8823-4AE8A77B6E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575753744"/>
        <c:axId val="-575760272"/>
      </c:barChart>
      <c:catAx>
        <c:axId val="-575753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75760272"/>
        <c:crosses val="autoZero"/>
        <c:auto val="1"/>
        <c:lblAlgn val="ctr"/>
        <c:lblOffset val="100"/>
        <c:noMultiLvlLbl val="0"/>
      </c:catAx>
      <c:valAx>
        <c:axId val="-575760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1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75753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항목B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24</c:v>
                </c:pt>
                <c:pt idx="1">
                  <c:v>20</c:v>
                </c:pt>
                <c:pt idx="2">
                  <c:v>18</c:v>
                </c:pt>
                <c:pt idx="3">
                  <c:v>28</c:v>
                </c:pt>
                <c:pt idx="4">
                  <c:v>15</c:v>
                </c:pt>
                <c:pt idx="5">
                  <c:v>20</c:v>
                </c:pt>
                <c:pt idx="6">
                  <c:v>30</c:v>
                </c:pt>
                <c:pt idx="7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BA-4999-AD1E-813DBF63D8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536808"/>
        <c:axId val="369539432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DBA-4999-AD1E-813DBF63D87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DBA-4999-AD1E-813DBF63D8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20</c:v>
                </c:pt>
                <c:pt idx="1">
                  <c:v>15</c:v>
                </c:pt>
                <c:pt idx="2">
                  <c:v>35</c:v>
                </c:pt>
                <c:pt idx="3">
                  <c:v>30</c:v>
                </c:pt>
                <c:pt idx="4">
                  <c:v>35</c:v>
                </c:pt>
                <c:pt idx="5">
                  <c:v>50</c:v>
                </c:pt>
                <c:pt idx="6">
                  <c:v>40</c:v>
                </c:pt>
                <c:pt idx="7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BA-4999-AD1E-813DBF63D8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8"/>
        <c:overlap val="-27"/>
        <c:axId val="369536808"/>
        <c:axId val="369539432"/>
      </c:barChart>
      <c:catAx>
        <c:axId val="36953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9539432"/>
        <c:crosses val="autoZero"/>
        <c:auto val="1"/>
        <c:lblAlgn val="ctr"/>
        <c:lblOffset val="100"/>
        <c:noMultiLvlLbl val="0"/>
      </c:catAx>
      <c:valAx>
        <c:axId val="3695394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9536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>
              <a:lumMod val="50000"/>
            </a:schemeClr>
          </a:solidFill>
          <a:latin typeface="+mn-lt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30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EA-4D92-9031-6D5444C128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항목B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25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EA-4D92-9031-6D5444C128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524800"/>
        <c:axId val="208526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항목C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18</c:v>
                </c:pt>
                <c:pt idx="1">
                  <c:v>22</c:v>
                </c:pt>
                <c:pt idx="2">
                  <c:v>28</c:v>
                </c:pt>
                <c:pt idx="3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6EA-4D92-9031-6D5444C128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24800"/>
        <c:axId val="208526336"/>
      </c:lineChart>
      <c:catAx>
        <c:axId val="20852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>
                <a:ln>
                  <a:solidFill>
                    <a:schemeClr val="tx1">
                      <a:lumMod val="15000"/>
                      <a:lumOff val="85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pPr>
            <a:endParaRPr lang="ko-KR"/>
          </a:p>
        </c:txPr>
        <c:crossAx val="208526336"/>
        <c:crosses val="autoZero"/>
        <c:auto val="1"/>
        <c:lblAlgn val="ctr"/>
        <c:lblOffset val="100"/>
        <c:noMultiLvlLbl val="0"/>
      </c:catAx>
      <c:valAx>
        <c:axId val="20852633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52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799367288617654"/>
          <c:y val="0.93204556668045513"/>
          <c:w val="0.57753908572865442"/>
          <c:h val="6.7954533390596872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200" b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+mn-ea"/>
              <a:ea typeface="+mn-ea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aseline="0">
          <a:solidFill>
            <a:schemeClr val="tx1">
              <a:lumMod val="85000"/>
              <a:lumOff val="15000"/>
            </a:schemeClr>
          </a:solidFill>
          <a:latin typeface="+mn-lt"/>
          <a:ea typeface="맑은 고딕" pitchFamily="50" charset="-127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3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B-485A-A8D8-F9DEBB388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0720072"/>
        <c:axId val="597977104"/>
      </c:areaChart>
      <c:catAx>
        <c:axId val="610720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solidFill>
                    <a:srgbClr val="3E4067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7977104"/>
        <c:crosses val="autoZero"/>
        <c:auto val="1"/>
        <c:lblAlgn val="ctr"/>
        <c:lblOffset val="100"/>
        <c:noMultiLvlLbl val="0"/>
      </c:catAx>
      <c:valAx>
        <c:axId val="597977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3E4067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720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rgbClr val="17375E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23478185772901"/>
          <c:y val="5.4200426348235603E-2"/>
          <c:w val="0.69953043628454192"/>
          <c:h val="0.607046908975291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20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F8-407A-BAD7-34ADFD23E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0720072"/>
        <c:axId val="597977104"/>
      </c:areaChart>
      <c:catAx>
        <c:axId val="610720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3E4067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7977104"/>
        <c:crosses val="autoZero"/>
        <c:auto val="1"/>
        <c:lblAlgn val="ctr"/>
        <c:lblOffset val="100"/>
        <c:noMultiLvlLbl val="0"/>
      </c:catAx>
      <c:valAx>
        <c:axId val="597977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10720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rgbClr val="17375E"/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23478185772901"/>
          <c:y val="5.4200426348235603E-2"/>
          <c:w val="0.69953043628454192"/>
          <c:h val="0.607046908975291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>
                <a:lumMod val="25000"/>
                <a:lumOff val="75000"/>
              </a:schemeClr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8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69-4F23-BAA5-DD0991186F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0720072"/>
        <c:axId val="597977104"/>
      </c:areaChart>
      <c:catAx>
        <c:axId val="610720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3E4067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7977104"/>
        <c:crosses val="autoZero"/>
        <c:auto val="1"/>
        <c:lblAlgn val="ctr"/>
        <c:lblOffset val="100"/>
        <c:noMultiLvlLbl val="0"/>
      </c:catAx>
      <c:valAx>
        <c:axId val="597977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10720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rgbClr val="17375E"/>
          </a:solidFill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40</c:v>
                </c:pt>
                <c:pt idx="2">
                  <c:v>45</c:v>
                </c:pt>
                <c:pt idx="3">
                  <c:v>65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B8-42E4-BBD3-1C5BEEE0D0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항목B</c:v>
                </c:pt>
              </c:strCache>
            </c:strRef>
          </c:tx>
          <c:spPr>
            <a:solidFill>
              <a:schemeClr val="accent2">
                <a:lumMod val="25000"/>
                <a:lumOff val="75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25</c:v>
                </c:pt>
                <c:pt idx="2">
                  <c:v>33</c:v>
                </c:pt>
                <c:pt idx="3">
                  <c:v>30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B8-42E4-BBD3-1C5BEEE0D0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항목C</c:v>
                </c:pt>
              </c:strCache>
            </c:strRef>
          </c:tx>
          <c:spPr>
            <a:solidFill>
              <a:schemeClr val="accent2">
                <a:lumMod val="75000"/>
                <a:lumOff val="25000"/>
              </a:schemeClr>
            </a:solidFill>
            <a:ln w="25400"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16</c:v>
                </c:pt>
                <c:pt idx="3">
                  <c:v>20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B8-42E4-BBD3-1C5BEEE0D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3738904"/>
        <c:axId val="883742512"/>
      </c:areaChart>
      <c:catAx>
        <c:axId val="883738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solidFill>
                    <a:srgbClr val="3E4067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42512"/>
        <c:crosses val="autoZero"/>
        <c:auto val="1"/>
        <c:lblAlgn val="ctr"/>
        <c:lblOffset val="100"/>
        <c:noMultiLvlLbl val="0"/>
      </c:catAx>
      <c:valAx>
        <c:axId val="88374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3E4067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389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974351396613023"/>
          <c:y val="0.92680587882001808"/>
          <c:w val="0.43828269690330479"/>
          <c:h val="6.3489819652815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</c:spPr>
          <c:explosion val="3"/>
          <c:dPt>
            <c:idx val="0"/>
            <c:bubble3D val="0"/>
            <c:spPr>
              <a:solidFill>
                <a:schemeClr val="accent2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3E-42B2-88FE-598775CB570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3E-42B2-88FE-598775CB5702}"/>
              </c:ext>
            </c:extLst>
          </c:dPt>
          <c:dLbls>
            <c:dLbl>
              <c:idx val="0"/>
              <c:layout>
                <c:manualLayout>
                  <c:x val="-0.21196933866735457"/>
                  <c:y val="-0.19430745993448292"/>
                </c:manualLayout>
              </c:layout>
              <c:tx>
                <c:rich>
                  <a:bodyPr/>
                  <a:lstStyle/>
                  <a:p>
                    <a:fld id="{EC0CB119-4925-484B-B5B8-43561183A81D}" type="VALUE">
                      <a:rPr lang="en-US" altLang="ko-KR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F3E-42B2-88FE-598775CB5702}"/>
                </c:ext>
              </c:extLst>
            </c:dLbl>
            <c:dLbl>
              <c:idx val="1"/>
              <c:layout>
                <c:manualLayout>
                  <c:x val="0.17679746165227198"/>
                  <c:y val="0.19422594488798214"/>
                </c:manualLayout>
              </c:layout>
              <c:tx>
                <c:rich>
                  <a:bodyPr rot="0" vert="horz"/>
                  <a:lstStyle/>
                  <a:p>
                    <a:pPr>
                      <a:defRPr sz="1400" b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defRPr>
                    </a:pPr>
                    <a:fld id="{2949113F-39E0-48C6-A3E9-5C61A2B2E1C3}" type="VALUE">
                      <a:rPr lang="en-US" altLang="ko-KR" sz="1400" b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pPr>
                        <a:defRPr sz="1400" b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F3E-42B2-88FE-598775CB5702}"/>
                </c:ext>
              </c:extLst>
            </c:dLbl>
            <c:dLbl>
              <c:idx val="2"/>
              <c:layout>
                <c:manualLayout>
                  <c:x val="-0.11214423043137453"/>
                  <c:y val="-0.129666790290250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3E-42B2-88FE-598775CB57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400"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항목01</c:v>
                </c:pt>
                <c:pt idx="1">
                  <c:v>항목02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F3E-42B2-88FE-598775CB570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50" b="1" i="0" baseline="0">
          <a:solidFill>
            <a:schemeClr val="bg1"/>
          </a:solidFill>
          <a:latin typeface="+mn-lt"/>
          <a:ea typeface="맑은 고딕" pitchFamily="50" charset="-127"/>
        </a:defRPr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ln>
              <a:noFill/>
            </a:ln>
          </c:spPr>
          <c:explosion val="3"/>
          <c:dPt>
            <c:idx val="0"/>
            <c:bubble3D val="0"/>
            <c:spPr>
              <a:solidFill>
                <a:schemeClr val="accent2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12-4B53-88B2-BF80DFDA226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12-4B53-88B2-BF80DFDA2261}"/>
              </c:ext>
            </c:extLst>
          </c:dPt>
          <c:dLbls>
            <c:dLbl>
              <c:idx val="0"/>
              <c:layout>
                <c:manualLayout>
                  <c:x val="-0.21196933866735448"/>
                  <c:y val="-0.15555511964621599"/>
                </c:manualLayout>
              </c:layout>
              <c:tx>
                <c:rich>
                  <a:bodyPr/>
                  <a:lstStyle/>
                  <a:p>
                    <a:fld id="{EC0CB119-4925-484B-B5B8-43561183A81D}" type="VALUE">
                      <a:rPr lang="en-US" altLang="ko-KR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D12-4B53-88B2-BF80DFDA2261}"/>
                </c:ext>
              </c:extLst>
            </c:dLbl>
            <c:dLbl>
              <c:idx val="1"/>
              <c:layout>
                <c:manualLayout>
                  <c:x val="0.21383447468683797"/>
                  <c:y val="0.13332941014927716"/>
                </c:manualLayout>
              </c:layout>
              <c:tx>
                <c:rich>
                  <a:bodyPr/>
                  <a:lstStyle/>
                  <a:p>
                    <a:fld id="{2949113F-39E0-48C6-A3E9-5C61A2B2E1C3}" type="VALUE">
                      <a:rPr lang="en-US" altLang="ko-KR" sz="1400" b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+mj-ea"/>
                        <a:ea typeface="+mj-ea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D12-4B53-88B2-BF80DFDA2261}"/>
                </c:ext>
              </c:extLst>
            </c:dLbl>
            <c:dLbl>
              <c:idx val="2"/>
              <c:layout>
                <c:manualLayout>
                  <c:x val="-0.11214423043137453"/>
                  <c:y val="-0.129666790290250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12-4B53-88B2-BF80DFDA22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400"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항목01</c:v>
                </c:pt>
                <c:pt idx="1">
                  <c:v>항목02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D12-4B53-88B2-BF80DFDA22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50" b="1" i="0" baseline="0">
          <a:solidFill>
            <a:schemeClr val="bg1"/>
          </a:solidFill>
          <a:latin typeface="+mn-lt"/>
          <a:ea typeface="맑은 고딕" pitchFamily="50" charset="-127"/>
        </a:defRPr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5000"/>
                  <a:lumOff val="25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  <c:pt idx="8">
                  <c:v>항목09</c:v>
                </c:pt>
                <c:pt idx="9">
                  <c:v>항목10</c:v>
                </c:pt>
                <c:pt idx="10">
                  <c:v>항목11</c:v>
                </c:pt>
                <c:pt idx="11">
                  <c:v>항목12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20</c:v>
                </c:pt>
                <c:pt idx="2">
                  <c:v>15</c:v>
                </c:pt>
                <c:pt idx="3">
                  <c:v>28</c:v>
                </c:pt>
                <c:pt idx="4">
                  <c:v>15</c:v>
                </c:pt>
                <c:pt idx="5">
                  <c:v>25</c:v>
                </c:pt>
                <c:pt idx="6">
                  <c:v>20</c:v>
                </c:pt>
                <c:pt idx="7">
                  <c:v>10</c:v>
                </c:pt>
                <c:pt idx="8">
                  <c:v>17</c:v>
                </c:pt>
                <c:pt idx="9">
                  <c:v>18</c:v>
                </c:pt>
                <c:pt idx="10">
                  <c:v>27</c:v>
                </c:pt>
                <c:pt idx="1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46-4F04-9A38-74A4DCB067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0406568"/>
        <c:axId val="600406896"/>
      </c:lineChart>
      <c:catAx>
        <c:axId val="6004065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0406896"/>
        <c:crosses val="autoZero"/>
        <c:auto val="1"/>
        <c:lblAlgn val="ctr"/>
        <c:lblOffset val="100"/>
        <c:noMultiLvlLbl val="0"/>
      </c:catAx>
      <c:valAx>
        <c:axId val="60040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solidFill>
                    <a:schemeClr val="accent1">
                      <a:lumMod val="9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040656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9BDBC-8696-45E4-A15B-99203016195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D6813-3B86-4373-A3E0-6E40C1B1D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1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58C3D-D7F1-1365-EC33-81DD5862D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8A9C64-3FD2-ADA0-40BF-34F0CE0A6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E833-EB73-5900-19BA-7309CA45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2A2F6-9142-2F95-71A9-F7224E70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D747A-C2E0-2764-1CFB-BE77C3EF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2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BE458-7044-ECA2-0715-E7FE3CFA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FC1172-CF45-029C-6EF6-BCA57E07F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DE630-A2E8-8947-2AB4-5B4629CC8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0858D-2156-7F4D-28E4-B0A71E0B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DAAEA5-09D1-8ECB-3F7A-C41F7F6B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704A8-F9D5-84E4-A556-E85EA859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74712-2925-7D43-EB1E-2107FEC8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473F69-0EAE-45B0-CD9D-072D179C5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BF80B-6C3E-3578-DF9F-D81351ED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C8F03-A600-8126-C2C1-4590CCA2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6AD29-838E-BB8C-93F4-B3C7607F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73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0AA436-BDAA-5A25-219D-7FABEBD87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109FED-F2CB-7024-7E4A-4E6D08D81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05476-C8BE-8E4F-E090-E7427A1A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9BA95-8DEB-1C05-8DB0-E3C4971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56A79-95A1-02D0-70A1-108F15C4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64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601E4-60AF-F7B6-1248-1B38B533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19974-2A8C-38D3-F565-C3B0FB8D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617FD-1D76-3491-62DD-0C0ECC5E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32C0F-82CF-F9BD-C1FA-26B9BDFA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CB33F-A279-70E5-EF25-6351D894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DB296-FB64-2791-53BF-3AADAC5D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5D1D4-0ED1-ED60-07F6-CAC1FFA4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1F5ED-807E-9724-0912-0BF721A6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BDD49-5091-D165-D2C1-F3D3D695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220F83-47C1-8F68-5C01-B816DB29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02081-4E22-EC64-195E-11A346EA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691D1-7AEA-4530-A42C-136098309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1EF347-B37F-A018-8F38-3BB19A7DA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A8ECCD-0D53-2506-788C-69BD327F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05A07-CD96-C78C-B874-B334C664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615FA2-58F4-FB2E-179B-989E0268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2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7F0D5-5B93-82D4-A498-BC4C2F39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2B583A-C24D-1678-2D4C-5F0254EC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524CBA-C45C-5801-C11F-8919CA56A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B512C7-84BD-1EAA-85A2-EA796E44B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F0901F-BBDE-FBEB-DCF0-E2E283982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13173A-4DA0-4AE3-C33F-9E72C494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61A62A-C5FD-2077-E444-B37209B3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5819F4-FC82-6BE2-E9A4-AA22AF23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2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6F755-2F3F-9666-5E24-40296F51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9E29B2-B9B4-E0AD-6D4D-0C7EDA75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941D44-D012-AEE0-7518-34E4F249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9E7D3B-E916-36E5-E384-FF71CC3C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5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30D136-755E-6AE6-329B-E3EE32C1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82805C-3FF8-44AD-3293-114DB15D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146D1-B4C4-FFBB-8531-20B7B740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770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 userDrawn="1">
          <p15:clr>
            <a:srgbClr val="FBAE40"/>
          </p15:clr>
        </p15:guide>
        <p15:guide id="3" pos="439" userDrawn="1">
          <p15:clr>
            <a:srgbClr val="FBAE40"/>
          </p15:clr>
        </p15:guide>
        <p15:guide id="4" pos="7243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orient="horz" pos="799" userDrawn="1">
          <p15:clr>
            <a:srgbClr val="FBAE40"/>
          </p15:clr>
        </p15:guide>
        <p15:guide id="7" orient="horz" pos="34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30D136-755E-6AE6-329B-E3EE32C1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82805C-3FF8-44AD-3293-114DB15D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146D1-B4C4-FFBB-8531-20B7B740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6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 userDrawn="1">
          <p15:clr>
            <a:srgbClr val="FBAE40"/>
          </p15:clr>
        </p15:guide>
        <p15:guide id="3" pos="439" userDrawn="1">
          <p15:clr>
            <a:srgbClr val="FBAE40"/>
          </p15:clr>
        </p15:guide>
        <p15:guide id="4" pos="7243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orient="horz" pos="799" userDrawn="1">
          <p15:clr>
            <a:srgbClr val="FBAE40"/>
          </p15:clr>
        </p15:guide>
        <p15:guide id="7" orient="horz" pos="34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118EC-612B-BCA9-1CA3-55EDBDA81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189D1-4B15-E92D-61C0-CF4867806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9519E-C862-404B-9E68-C9AB2FDAD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5CE46F-130A-4CB8-6EB1-AF409F4C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214791-23C3-6A19-0529-F5041832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C3B2E7-8103-CE4A-8E85-E980722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9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E91ED-F13A-47A3-3260-572558E8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7A2F-ED45-9FA9-2B69-EE7C1D02A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C2372-38F1-424C-98A2-014CDDE30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E7DA-1FBD-4388-B4EF-E67FB522A41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51C2C-B605-210C-98E3-D17CE7B5E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FCB33-3947-85B6-D7F6-A8D2CD5E0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F8F35-4545-45D7-ADC1-5AAD45E7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3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actus.tistory.com/306" TargetMode="External"/><Relationship Id="rId4" Type="http://schemas.openxmlformats.org/officeDocument/2006/relationships/hyperlink" Target="https://corp.gmarket.com/font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147E36-790F-FC8B-B023-D33222427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399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643BF1-811F-497C-AE1C-4AD361165EB4}"/>
              </a:ext>
            </a:extLst>
          </p:cNvPr>
          <p:cNvSpPr/>
          <p:nvPr/>
        </p:nvSpPr>
        <p:spPr>
          <a:xfrm>
            <a:off x="0" y="3"/>
            <a:ext cx="12192000" cy="4862287"/>
          </a:xfrm>
          <a:prstGeom prst="rect">
            <a:avLst/>
          </a:prstGeom>
          <a:gradFill>
            <a:gsLst>
              <a:gs pos="0">
                <a:schemeClr val="accent3"/>
              </a:gs>
              <a:gs pos="96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F72A0-E6C3-44AA-8A36-6C5060BAF76D}"/>
              </a:ext>
            </a:extLst>
          </p:cNvPr>
          <p:cNvSpPr txBox="1"/>
          <p:nvPr/>
        </p:nvSpPr>
        <p:spPr>
          <a:xfrm>
            <a:off x="844607" y="5769054"/>
            <a:ext cx="238526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ㅣ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환경공학부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9C8F-D69E-4522-B31E-75925AD32F00}"/>
              </a:ext>
            </a:extLst>
          </p:cNvPr>
          <p:cNvSpPr txBox="1"/>
          <p:nvPr/>
        </p:nvSpPr>
        <p:spPr>
          <a:xfrm>
            <a:off x="822382" y="1257300"/>
            <a:ext cx="404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미스터 </a:t>
            </a:r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피피티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7A9C2-3DCB-4462-9899-B306E68F3B4F}"/>
              </a:ext>
            </a:extLst>
          </p:cNvPr>
          <p:cNvSpPr txBox="1"/>
          <p:nvPr/>
        </p:nvSpPr>
        <p:spPr>
          <a:xfrm>
            <a:off x="844608" y="932418"/>
            <a:ext cx="19639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입력해 주세요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E9A91F-DB73-4305-B206-097993CF1B94}"/>
              </a:ext>
            </a:extLst>
          </p:cNvPr>
          <p:cNvSpPr txBox="1"/>
          <p:nvPr/>
        </p:nvSpPr>
        <p:spPr>
          <a:xfrm>
            <a:off x="822382" y="1811297"/>
            <a:ext cx="308315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파워포인트 제작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9424CD8-3BA4-4437-8694-5774528819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7004" y="5769057"/>
            <a:ext cx="1794573" cy="246221"/>
          </a:xfrm>
          <a:prstGeom prst="rect">
            <a:avLst/>
          </a:prstGeom>
        </p:spPr>
      </p:pic>
      <p:pic>
        <p:nvPicPr>
          <p:cNvPr id="14" name="그림 13" descr="실외, 키큰, 화물컨테이너, 청사이(가) 표시된 사진&#10;&#10;자동 생성된 설명">
            <a:extLst>
              <a:ext uri="{FF2B5EF4-FFF2-40B4-BE49-F238E27FC236}">
                <a16:creationId xmlns:a16="http://schemas.microsoft.com/office/drawing/2014/main" id="{C80B8931-1F06-473C-9D7E-CAF7EC4CF0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57395"/>
            <a:ext cx="12192000" cy="1709856"/>
          </a:xfrm>
          <a:custGeom>
            <a:avLst/>
            <a:gdLst>
              <a:gd name="connsiteX0" fmla="*/ 0 w 10287000"/>
              <a:gd name="connsiteY0" fmla="*/ 0 h 1709856"/>
              <a:gd name="connsiteX1" fmla="*/ 10287000 w 10287000"/>
              <a:gd name="connsiteY1" fmla="*/ 0 h 1709856"/>
              <a:gd name="connsiteX2" fmla="*/ 10287000 w 10287000"/>
              <a:gd name="connsiteY2" fmla="*/ 1709856 h 1709856"/>
              <a:gd name="connsiteX3" fmla="*/ 0 w 10287000"/>
              <a:gd name="connsiteY3" fmla="*/ 1709856 h 170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0" h="1709856">
                <a:moveTo>
                  <a:pt x="0" y="0"/>
                </a:moveTo>
                <a:lnTo>
                  <a:pt x="10287000" y="0"/>
                </a:lnTo>
                <a:lnTo>
                  <a:pt x="10287000" y="1709856"/>
                </a:lnTo>
                <a:lnTo>
                  <a:pt x="0" y="17098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8220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E79F607-D98C-4F9B-A851-59D85305B3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2" name="Rectangle 75">
            <a:extLst>
              <a:ext uri="{FF2B5EF4-FFF2-40B4-BE49-F238E27FC236}">
                <a16:creationId xmlns:a16="http://schemas.microsoft.com/office/drawing/2014/main" id="{9ABE8045-B730-4DFE-AAE1-C826ADC93E31}"/>
              </a:ext>
            </a:extLst>
          </p:cNvPr>
          <p:cNvSpPr/>
          <p:nvPr/>
        </p:nvSpPr>
        <p:spPr>
          <a:xfrm>
            <a:off x="2" y="0"/>
            <a:ext cx="5210175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96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187DF-A61C-44A7-8121-6DA7B3F15E80}"/>
              </a:ext>
            </a:extLst>
          </p:cNvPr>
          <p:cNvSpPr txBox="1"/>
          <p:nvPr/>
        </p:nvSpPr>
        <p:spPr>
          <a:xfrm>
            <a:off x="1234009" y="1858318"/>
            <a:ext cx="3507819" cy="12187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 페이지는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간지로 사용하세요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AB63A-E7AF-48D7-AD8D-DADA9E7C13BA}"/>
              </a:ext>
            </a:extLst>
          </p:cNvPr>
          <p:cNvSpPr txBox="1"/>
          <p:nvPr/>
        </p:nvSpPr>
        <p:spPr>
          <a:xfrm>
            <a:off x="2074753" y="3524431"/>
            <a:ext cx="2667076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먼저 잘 적어서 멋지게 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사용하시기 바랍니다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1FEEE3BA-438A-4A43-A460-745618378B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7257" y="5769057"/>
            <a:ext cx="1794573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96000">
              <a:schemeClr val="accent3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117CBB7-A3A0-482F-8973-F5F803710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4101" y="1"/>
            <a:ext cx="4991100" cy="6858000"/>
          </a:xfrm>
          <a:custGeom>
            <a:avLst/>
            <a:gdLst>
              <a:gd name="connsiteX0" fmla="*/ 0 w 4991100"/>
              <a:gd name="connsiteY0" fmla="*/ 0 h 4999683"/>
              <a:gd name="connsiteX1" fmla="*/ 4991100 w 4991100"/>
              <a:gd name="connsiteY1" fmla="*/ 0 h 4999683"/>
              <a:gd name="connsiteX2" fmla="*/ 4991100 w 4991100"/>
              <a:gd name="connsiteY2" fmla="*/ 4999683 h 4999683"/>
              <a:gd name="connsiteX3" fmla="*/ 0 w 4991100"/>
              <a:gd name="connsiteY3" fmla="*/ 4999683 h 49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4999683">
                <a:moveTo>
                  <a:pt x="0" y="0"/>
                </a:moveTo>
                <a:lnTo>
                  <a:pt x="4991100" y="0"/>
                </a:lnTo>
                <a:lnTo>
                  <a:pt x="4991100" y="4999683"/>
                </a:lnTo>
                <a:lnTo>
                  <a:pt x="0" y="499968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AA8CD7-B887-4397-A625-29AD565B2F7F}"/>
              </a:ext>
            </a:extLst>
          </p:cNvPr>
          <p:cNvSpPr txBox="1"/>
          <p:nvPr/>
        </p:nvSpPr>
        <p:spPr>
          <a:xfrm>
            <a:off x="1232855" y="1858318"/>
            <a:ext cx="3507820" cy="12187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 페이지는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간지로 사용하세요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61C52-9461-443A-B46C-30A2A6270254}"/>
              </a:ext>
            </a:extLst>
          </p:cNvPr>
          <p:cNvSpPr txBox="1"/>
          <p:nvPr/>
        </p:nvSpPr>
        <p:spPr>
          <a:xfrm>
            <a:off x="1232854" y="3524429"/>
            <a:ext cx="2667077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먼저 잘 적어서 멋지게 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사용하시기 바랍니다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0D1CC6D-3D70-40C4-B41D-6831DF205D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855" y="5769055"/>
            <a:ext cx="1794573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19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창문, 실내, 테이블이(가) 표시된 사진&#10;&#10;자동 생성된 설명">
            <a:extLst>
              <a:ext uri="{FF2B5EF4-FFF2-40B4-BE49-F238E27FC236}">
                <a16:creationId xmlns:a16="http://schemas.microsoft.com/office/drawing/2014/main" id="{11C111B4-A74D-4C13-8EF3-B2118D3271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5A0B38-0510-4E8F-BF7B-FBFA1C8C7F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1679E526-9968-44AB-A2EB-712ADC0AB770}"/>
              </a:ext>
            </a:extLst>
          </p:cNvPr>
          <p:cNvSpPr/>
          <p:nvPr/>
        </p:nvSpPr>
        <p:spPr>
          <a:xfrm rot="16200000">
            <a:off x="6346824" y="-520699"/>
            <a:ext cx="3790952" cy="7899400"/>
          </a:xfrm>
          <a:prstGeom prst="round2SameRect">
            <a:avLst>
              <a:gd name="adj1" fmla="val 5556"/>
              <a:gd name="adj2" fmla="val 0"/>
            </a:avLst>
          </a:prstGeom>
          <a:solidFill>
            <a:schemeClr val="accent3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7B010-588A-4649-B3C4-6A2CD7E900E3}"/>
              </a:ext>
            </a:extLst>
          </p:cNvPr>
          <p:cNvSpPr txBox="1"/>
          <p:nvPr/>
        </p:nvSpPr>
        <p:spPr>
          <a:xfrm>
            <a:off x="4891062" y="2119685"/>
            <a:ext cx="3507820" cy="12187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 페이지는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간지로 사용하세요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42F501-9A52-4BB8-B5B5-5283B3F83F84}"/>
              </a:ext>
            </a:extLst>
          </p:cNvPr>
          <p:cNvSpPr txBox="1"/>
          <p:nvPr/>
        </p:nvSpPr>
        <p:spPr>
          <a:xfrm>
            <a:off x="8967156" y="4162605"/>
            <a:ext cx="2667076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먼저 잘 적어서 멋지게 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사용하시기 바랍니다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527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9A2332D-A06A-4065-947B-45E1441A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75">
            <a:extLst>
              <a:ext uri="{FF2B5EF4-FFF2-40B4-BE49-F238E27FC236}">
                <a16:creationId xmlns:a16="http://schemas.microsoft.com/office/drawing/2014/main" id="{C196871E-8BC4-4347-934A-5EC929BB82AC}"/>
              </a:ext>
            </a:extLst>
          </p:cNvPr>
          <p:cNvSpPr/>
          <p:nvPr/>
        </p:nvSpPr>
        <p:spPr>
          <a:xfrm>
            <a:off x="0" y="0"/>
            <a:ext cx="7594600" cy="6858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FD8B1-1B6F-4661-91B3-9EF1C923B999}"/>
              </a:ext>
            </a:extLst>
          </p:cNvPr>
          <p:cNvSpPr txBox="1"/>
          <p:nvPr/>
        </p:nvSpPr>
        <p:spPr>
          <a:xfrm>
            <a:off x="986112" y="740718"/>
            <a:ext cx="3507820" cy="12187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 페이지는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목차로 사용하세요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F9BDE-41CA-4BD7-925D-FC35648EC410}"/>
              </a:ext>
            </a:extLst>
          </p:cNvPr>
          <p:cNvSpPr txBox="1"/>
          <p:nvPr/>
        </p:nvSpPr>
        <p:spPr>
          <a:xfrm>
            <a:off x="986111" y="2754869"/>
            <a:ext cx="172938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C73FAC-FFEF-4F53-893B-8256D5799051}"/>
              </a:ext>
            </a:extLst>
          </p:cNvPr>
          <p:cNvCxnSpPr>
            <a:cxnSpLocks/>
          </p:cNvCxnSpPr>
          <p:nvPr/>
        </p:nvCxnSpPr>
        <p:spPr>
          <a:xfrm>
            <a:off x="3055498" y="2939535"/>
            <a:ext cx="2579481" cy="0"/>
          </a:xfrm>
          <a:prstGeom prst="line">
            <a:avLst/>
          </a:prstGeom>
          <a:ln w="12700">
            <a:solidFill>
              <a:schemeClr val="accent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734B0-9346-49CF-919C-D0C73F0DE929}"/>
              </a:ext>
            </a:extLst>
          </p:cNvPr>
          <p:cNvSpPr txBox="1"/>
          <p:nvPr/>
        </p:nvSpPr>
        <p:spPr>
          <a:xfrm>
            <a:off x="5850102" y="2754869"/>
            <a:ext cx="392095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1 - 3</a:t>
            </a:r>
            <a:endParaRPr lang="ko-KR" altLang="en-US" sz="16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8E6D2-DFEB-48F6-AD8C-EF5F89292AEE}"/>
              </a:ext>
            </a:extLst>
          </p:cNvPr>
          <p:cNvSpPr txBox="1"/>
          <p:nvPr/>
        </p:nvSpPr>
        <p:spPr>
          <a:xfrm>
            <a:off x="986111" y="3262869"/>
            <a:ext cx="177106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E77EEF-BE42-4302-8598-58DEC62782B7}"/>
              </a:ext>
            </a:extLst>
          </p:cNvPr>
          <p:cNvCxnSpPr>
            <a:cxnSpLocks/>
          </p:cNvCxnSpPr>
          <p:nvPr/>
        </p:nvCxnSpPr>
        <p:spPr>
          <a:xfrm>
            <a:off x="3055498" y="3447535"/>
            <a:ext cx="2579481" cy="0"/>
          </a:xfrm>
          <a:prstGeom prst="line">
            <a:avLst/>
          </a:prstGeom>
          <a:ln w="12700">
            <a:solidFill>
              <a:schemeClr val="accent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36D227-28A3-4C80-B0FC-315DE49F14CF}"/>
              </a:ext>
            </a:extLst>
          </p:cNvPr>
          <p:cNvSpPr txBox="1"/>
          <p:nvPr/>
        </p:nvSpPr>
        <p:spPr>
          <a:xfrm>
            <a:off x="5850099" y="3262869"/>
            <a:ext cx="43858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4 - 6</a:t>
            </a:r>
            <a:endParaRPr lang="ko-KR" altLang="en-US" sz="16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D2096-228F-4671-9FB3-734469D0BB68}"/>
              </a:ext>
            </a:extLst>
          </p:cNvPr>
          <p:cNvSpPr txBox="1"/>
          <p:nvPr/>
        </p:nvSpPr>
        <p:spPr>
          <a:xfrm>
            <a:off x="986111" y="3770869"/>
            <a:ext cx="177106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681136C-9CDE-422F-81D5-A49BED9109F8}"/>
              </a:ext>
            </a:extLst>
          </p:cNvPr>
          <p:cNvCxnSpPr>
            <a:cxnSpLocks/>
          </p:cNvCxnSpPr>
          <p:nvPr/>
        </p:nvCxnSpPr>
        <p:spPr>
          <a:xfrm>
            <a:off x="3055498" y="3955535"/>
            <a:ext cx="2579481" cy="0"/>
          </a:xfrm>
          <a:prstGeom prst="line">
            <a:avLst/>
          </a:prstGeom>
          <a:ln w="12700">
            <a:solidFill>
              <a:schemeClr val="accent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64017C-B65A-457B-900C-C844F005E7B3}"/>
              </a:ext>
            </a:extLst>
          </p:cNvPr>
          <p:cNvSpPr txBox="1"/>
          <p:nvPr/>
        </p:nvSpPr>
        <p:spPr>
          <a:xfrm>
            <a:off x="5850099" y="3770869"/>
            <a:ext cx="42575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7 - 9</a:t>
            </a:r>
            <a:endParaRPr lang="ko-KR" altLang="en-US" sz="16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013D1-8E3C-456C-A705-65841144571F}"/>
              </a:ext>
            </a:extLst>
          </p:cNvPr>
          <p:cNvSpPr txBox="1"/>
          <p:nvPr/>
        </p:nvSpPr>
        <p:spPr>
          <a:xfrm>
            <a:off x="986111" y="4278869"/>
            <a:ext cx="1775871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C8B5100-E413-449F-8A0D-1B479BF23D3E}"/>
              </a:ext>
            </a:extLst>
          </p:cNvPr>
          <p:cNvCxnSpPr>
            <a:cxnSpLocks/>
          </p:cNvCxnSpPr>
          <p:nvPr/>
        </p:nvCxnSpPr>
        <p:spPr>
          <a:xfrm>
            <a:off x="3055498" y="4463535"/>
            <a:ext cx="2579481" cy="0"/>
          </a:xfrm>
          <a:prstGeom prst="line">
            <a:avLst/>
          </a:prstGeom>
          <a:ln w="12700">
            <a:solidFill>
              <a:schemeClr val="accent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9C9D49-3EA0-452B-A529-ABA745BDCB0D}"/>
              </a:ext>
            </a:extLst>
          </p:cNvPr>
          <p:cNvSpPr txBox="1"/>
          <p:nvPr/>
        </p:nvSpPr>
        <p:spPr>
          <a:xfrm>
            <a:off x="5850098" y="4278869"/>
            <a:ext cx="609526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10 - 12</a:t>
            </a:r>
            <a:endParaRPr lang="ko-KR" altLang="en-US" sz="16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9C6318-D515-4383-AE06-1BF382E882AC}"/>
              </a:ext>
            </a:extLst>
          </p:cNvPr>
          <p:cNvSpPr txBox="1"/>
          <p:nvPr/>
        </p:nvSpPr>
        <p:spPr>
          <a:xfrm>
            <a:off x="986111" y="4786869"/>
            <a:ext cx="177106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ED102F1-7CB1-41E0-8A72-33598C2880EC}"/>
              </a:ext>
            </a:extLst>
          </p:cNvPr>
          <p:cNvCxnSpPr>
            <a:cxnSpLocks/>
          </p:cNvCxnSpPr>
          <p:nvPr/>
        </p:nvCxnSpPr>
        <p:spPr>
          <a:xfrm>
            <a:off x="3055498" y="4971535"/>
            <a:ext cx="2579481" cy="0"/>
          </a:xfrm>
          <a:prstGeom prst="line">
            <a:avLst/>
          </a:prstGeom>
          <a:ln w="12700">
            <a:solidFill>
              <a:schemeClr val="accent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BC02FD2-5AAC-43BC-9979-102637F2F8F9}"/>
              </a:ext>
            </a:extLst>
          </p:cNvPr>
          <p:cNvSpPr txBox="1"/>
          <p:nvPr/>
        </p:nvSpPr>
        <p:spPr>
          <a:xfrm>
            <a:off x="5850100" y="4786869"/>
            <a:ext cx="601511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13 - 15</a:t>
            </a:r>
            <a:endParaRPr lang="ko-KR" altLang="en-US" sz="16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E3E3F3-F640-4B1A-958A-F1A1580520EF}"/>
              </a:ext>
            </a:extLst>
          </p:cNvPr>
          <p:cNvSpPr txBox="1"/>
          <p:nvPr/>
        </p:nvSpPr>
        <p:spPr>
          <a:xfrm>
            <a:off x="986111" y="5294869"/>
            <a:ext cx="177106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</a:t>
            </a:r>
            <a:r>
              <a:rPr lang="ko-KR" altLang="en-US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E312860-33E1-4A93-9DCA-731C3506866F}"/>
              </a:ext>
            </a:extLst>
          </p:cNvPr>
          <p:cNvCxnSpPr>
            <a:cxnSpLocks/>
          </p:cNvCxnSpPr>
          <p:nvPr/>
        </p:nvCxnSpPr>
        <p:spPr>
          <a:xfrm>
            <a:off x="3055498" y="5479535"/>
            <a:ext cx="2579481" cy="0"/>
          </a:xfrm>
          <a:prstGeom prst="line">
            <a:avLst/>
          </a:prstGeom>
          <a:ln w="12700">
            <a:solidFill>
              <a:schemeClr val="accent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D9774A-C208-4CA8-A49C-422244866D20}"/>
              </a:ext>
            </a:extLst>
          </p:cNvPr>
          <p:cNvSpPr txBox="1"/>
          <p:nvPr/>
        </p:nvSpPr>
        <p:spPr>
          <a:xfrm>
            <a:off x="5850100" y="5294869"/>
            <a:ext cx="601511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16 - 19</a:t>
            </a:r>
            <a:endParaRPr lang="ko-KR" altLang="en-US" sz="16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00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 descr="실외, 키큰, 화물컨테이너, 청사이(가) 표시된 사진&#10;&#10;자동 생성된 설명">
            <a:extLst>
              <a:ext uri="{FF2B5EF4-FFF2-40B4-BE49-F238E27FC236}">
                <a16:creationId xmlns:a16="http://schemas.microsoft.com/office/drawing/2014/main" id="{782133BC-B631-4A6A-A188-6A278968E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8FD8B1-1B6F-4661-91B3-9EF1C923B999}"/>
              </a:ext>
            </a:extLst>
          </p:cNvPr>
          <p:cNvSpPr txBox="1"/>
          <p:nvPr/>
        </p:nvSpPr>
        <p:spPr>
          <a:xfrm>
            <a:off x="1110727" y="649523"/>
            <a:ext cx="3507820" cy="12187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 페이지는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목차로 사용하세요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Rectangle 75">
            <a:extLst>
              <a:ext uri="{FF2B5EF4-FFF2-40B4-BE49-F238E27FC236}">
                <a16:creationId xmlns:a16="http://schemas.microsoft.com/office/drawing/2014/main" id="{C196871E-8BC4-4347-934A-5EC929BB82AC}"/>
              </a:ext>
            </a:extLst>
          </p:cNvPr>
          <p:cNvSpPr/>
          <p:nvPr/>
        </p:nvSpPr>
        <p:spPr>
          <a:xfrm>
            <a:off x="0" y="2473132"/>
            <a:ext cx="12192000" cy="4384871"/>
          </a:xfrm>
          <a:prstGeom prst="rect">
            <a:avLst/>
          </a:prstGeom>
          <a:gradFill>
            <a:gsLst>
              <a:gs pos="0">
                <a:schemeClr val="accent3">
                  <a:lumMod val="100000"/>
                  <a:alpha val="90000"/>
                </a:schemeClr>
              </a:gs>
              <a:gs pos="100000">
                <a:schemeClr val="accent3">
                  <a:alpha val="9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1E4319-36F6-4413-87AE-B3E037196DA9}"/>
              </a:ext>
            </a:extLst>
          </p:cNvPr>
          <p:cNvSpPr txBox="1"/>
          <p:nvPr/>
        </p:nvSpPr>
        <p:spPr>
          <a:xfrm>
            <a:off x="1277190" y="3333536"/>
            <a:ext cx="344069" cy="4431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4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CD7CC9-0D72-4CEC-AF34-92FD6438D4D3}"/>
              </a:ext>
            </a:extLst>
          </p:cNvPr>
          <p:cNvSpPr txBox="1"/>
          <p:nvPr/>
        </p:nvSpPr>
        <p:spPr>
          <a:xfrm>
            <a:off x="1277188" y="3851126"/>
            <a:ext cx="1764714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D6AA8B-8E5A-4C15-A806-5ED17AF632A4}"/>
              </a:ext>
            </a:extLst>
          </p:cNvPr>
          <p:cNvCxnSpPr>
            <a:cxnSpLocks/>
          </p:cNvCxnSpPr>
          <p:nvPr/>
        </p:nvCxnSpPr>
        <p:spPr>
          <a:xfrm>
            <a:off x="1139755" y="3421881"/>
            <a:ext cx="0" cy="28098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FD608-3520-43EA-A00F-11888E259D67}"/>
              </a:ext>
            </a:extLst>
          </p:cNvPr>
          <p:cNvSpPr txBox="1"/>
          <p:nvPr/>
        </p:nvSpPr>
        <p:spPr>
          <a:xfrm>
            <a:off x="4814139" y="3333536"/>
            <a:ext cx="403380" cy="4431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4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6BF7E-D1BB-4347-8B4A-95D1FD10CC52}"/>
              </a:ext>
            </a:extLst>
          </p:cNvPr>
          <p:cNvSpPr txBox="1"/>
          <p:nvPr/>
        </p:nvSpPr>
        <p:spPr>
          <a:xfrm>
            <a:off x="4814137" y="3851128"/>
            <a:ext cx="1764714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91CA069-E3C7-4563-991F-A8716AE451C9}"/>
              </a:ext>
            </a:extLst>
          </p:cNvPr>
          <p:cNvCxnSpPr>
            <a:cxnSpLocks/>
          </p:cNvCxnSpPr>
          <p:nvPr/>
        </p:nvCxnSpPr>
        <p:spPr>
          <a:xfrm>
            <a:off x="4676704" y="3421883"/>
            <a:ext cx="0" cy="28098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8CB557-1C82-4E26-B5AA-5DCAA36040BD}"/>
              </a:ext>
            </a:extLst>
          </p:cNvPr>
          <p:cNvSpPr txBox="1"/>
          <p:nvPr/>
        </p:nvSpPr>
        <p:spPr>
          <a:xfrm>
            <a:off x="8351091" y="3333536"/>
            <a:ext cx="404983" cy="4431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4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FF2B5C-6676-4E69-B23F-3D18D6E7648C}"/>
              </a:ext>
            </a:extLst>
          </p:cNvPr>
          <p:cNvSpPr txBox="1"/>
          <p:nvPr/>
        </p:nvSpPr>
        <p:spPr>
          <a:xfrm>
            <a:off x="8351088" y="3851128"/>
            <a:ext cx="1764714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CDFC2FD-2733-4156-A720-1AB992AD3F7B}"/>
              </a:ext>
            </a:extLst>
          </p:cNvPr>
          <p:cNvCxnSpPr>
            <a:cxnSpLocks/>
          </p:cNvCxnSpPr>
          <p:nvPr/>
        </p:nvCxnSpPr>
        <p:spPr>
          <a:xfrm>
            <a:off x="8213655" y="3421883"/>
            <a:ext cx="0" cy="28098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2C3361D-85C5-439B-A0E4-D59D9DEE9F0E}"/>
              </a:ext>
            </a:extLst>
          </p:cNvPr>
          <p:cNvSpPr txBox="1"/>
          <p:nvPr/>
        </p:nvSpPr>
        <p:spPr>
          <a:xfrm>
            <a:off x="1277190" y="4996763"/>
            <a:ext cx="409792" cy="4431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24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CFC6E3-264F-4119-901D-9B59CFBA5840}"/>
              </a:ext>
            </a:extLst>
          </p:cNvPr>
          <p:cNvSpPr txBox="1"/>
          <p:nvPr/>
        </p:nvSpPr>
        <p:spPr>
          <a:xfrm>
            <a:off x="1277188" y="5514354"/>
            <a:ext cx="1764714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F8B337E-3E20-4168-B87A-BB653C113F8E}"/>
              </a:ext>
            </a:extLst>
          </p:cNvPr>
          <p:cNvCxnSpPr>
            <a:cxnSpLocks/>
          </p:cNvCxnSpPr>
          <p:nvPr/>
        </p:nvCxnSpPr>
        <p:spPr>
          <a:xfrm>
            <a:off x="1139755" y="5085108"/>
            <a:ext cx="0" cy="28098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5A85D6E-FF2A-4F8B-AA5E-1499838D8F1D}"/>
              </a:ext>
            </a:extLst>
          </p:cNvPr>
          <p:cNvSpPr txBox="1"/>
          <p:nvPr/>
        </p:nvSpPr>
        <p:spPr>
          <a:xfrm>
            <a:off x="4814139" y="4996763"/>
            <a:ext cx="403380" cy="4431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endParaRPr lang="ko-KR" altLang="en-US" sz="24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083C1D8-7A9C-46F6-AA04-0A6D1A5C6174}"/>
              </a:ext>
            </a:extLst>
          </p:cNvPr>
          <p:cNvSpPr txBox="1"/>
          <p:nvPr/>
        </p:nvSpPr>
        <p:spPr>
          <a:xfrm>
            <a:off x="4814137" y="5514356"/>
            <a:ext cx="1764714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FE4060A-0F92-4C20-9355-390100EA4B19}"/>
              </a:ext>
            </a:extLst>
          </p:cNvPr>
          <p:cNvCxnSpPr>
            <a:cxnSpLocks/>
          </p:cNvCxnSpPr>
          <p:nvPr/>
        </p:nvCxnSpPr>
        <p:spPr>
          <a:xfrm>
            <a:off x="4676704" y="5085110"/>
            <a:ext cx="0" cy="28098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EE52203-A79B-45DB-A085-C28E34A294D2}"/>
              </a:ext>
            </a:extLst>
          </p:cNvPr>
          <p:cNvSpPr txBox="1"/>
          <p:nvPr/>
        </p:nvSpPr>
        <p:spPr>
          <a:xfrm>
            <a:off x="8351089" y="4996763"/>
            <a:ext cx="403380" cy="4431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06</a:t>
            </a:r>
            <a:endParaRPr lang="ko-KR" altLang="en-US" sz="2400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90FBBF-CB65-40E4-BBC9-60DF3D3CA2C9}"/>
              </a:ext>
            </a:extLst>
          </p:cNvPr>
          <p:cNvSpPr txBox="1"/>
          <p:nvPr/>
        </p:nvSpPr>
        <p:spPr>
          <a:xfrm>
            <a:off x="8351088" y="5514356"/>
            <a:ext cx="1764714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적어주세요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B5E8C07-A634-4F29-A8F8-AD95C5BBE0B6}"/>
              </a:ext>
            </a:extLst>
          </p:cNvPr>
          <p:cNvCxnSpPr>
            <a:cxnSpLocks/>
          </p:cNvCxnSpPr>
          <p:nvPr/>
        </p:nvCxnSpPr>
        <p:spPr>
          <a:xfrm>
            <a:off x="8213655" y="5085110"/>
            <a:ext cx="0" cy="28098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452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텍스트, 서류이(가) 표시된 사진&#10;&#10;자동 생성된 설명">
            <a:extLst>
              <a:ext uri="{FF2B5EF4-FFF2-40B4-BE49-F238E27FC236}">
                <a16:creationId xmlns:a16="http://schemas.microsoft.com/office/drawing/2014/main" id="{0A432607-88BD-45E3-82C2-BD5A46F235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194" y="0"/>
            <a:ext cx="2329811" cy="6858000"/>
          </a:xfrm>
          <a:custGeom>
            <a:avLst/>
            <a:gdLst>
              <a:gd name="connsiteX0" fmla="*/ 0 w 2558473"/>
              <a:gd name="connsiteY0" fmla="*/ 0 h 6858000"/>
              <a:gd name="connsiteX1" fmla="*/ 2558473 w 2558473"/>
              <a:gd name="connsiteY1" fmla="*/ 0 h 6858000"/>
              <a:gd name="connsiteX2" fmla="*/ 2558473 w 2558473"/>
              <a:gd name="connsiteY2" fmla="*/ 6858000 h 6858000"/>
              <a:gd name="connsiteX3" fmla="*/ 0 w 25584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8000">
                <a:moveTo>
                  <a:pt x="0" y="0"/>
                </a:moveTo>
                <a:lnTo>
                  <a:pt x="2558473" y="0"/>
                </a:lnTo>
                <a:lnTo>
                  <a:pt x="25584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1" name="Rectangle 4">
            <a:extLst>
              <a:ext uri="{FF2B5EF4-FFF2-40B4-BE49-F238E27FC236}">
                <a16:creationId xmlns:a16="http://schemas.microsoft.com/office/drawing/2014/main" id="{36A6CE3E-72D7-4DBC-AF61-F882005D899E}"/>
              </a:ext>
            </a:extLst>
          </p:cNvPr>
          <p:cNvSpPr/>
          <p:nvPr/>
        </p:nvSpPr>
        <p:spPr>
          <a:xfrm>
            <a:off x="6096001" y="-14288"/>
            <a:ext cx="3783739" cy="6872288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0B272-57DB-4471-8F10-C74BD3016D02}"/>
              </a:ext>
            </a:extLst>
          </p:cNvPr>
          <p:cNvSpPr txBox="1"/>
          <p:nvPr/>
        </p:nvSpPr>
        <p:spPr>
          <a:xfrm>
            <a:off x="695326" y="2132765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1FBA2E8E-744D-4CF6-891D-8B8A765F74A6}"/>
              </a:ext>
            </a:extLst>
          </p:cNvPr>
          <p:cNvSpPr/>
          <p:nvPr/>
        </p:nvSpPr>
        <p:spPr>
          <a:xfrm>
            <a:off x="728661" y="3617241"/>
            <a:ext cx="3888243" cy="1417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570D8A-3643-4588-8C8D-08DDBED95A26}"/>
              </a:ext>
            </a:extLst>
          </p:cNvPr>
          <p:cNvCxnSpPr>
            <a:cxnSpLocks/>
          </p:cNvCxnSpPr>
          <p:nvPr/>
        </p:nvCxnSpPr>
        <p:spPr>
          <a:xfrm>
            <a:off x="695326" y="6308725"/>
            <a:ext cx="2095009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A5D63FD-8A69-4852-8CE1-A4CC756E41B9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73D868-B853-4AAB-8E6F-9EF61786310A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AA14DB1-D3F1-4446-B5D6-9973F8129CA8}"/>
              </a:ext>
            </a:extLst>
          </p:cNvPr>
          <p:cNvSpPr txBox="1"/>
          <p:nvPr/>
        </p:nvSpPr>
        <p:spPr>
          <a:xfrm>
            <a:off x="6587389" y="1611713"/>
            <a:ext cx="32355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AB1977-D999-42CD-994B-E51BEE14942B}"/>
              </a:ext>
            </a:extLst>
          </p:cNvPr>
          <p:cNvSpPr txBox="1"/>
          <p:nvPr/>
        </p:nvSpPr>
        <p:spPr>
          <a:xfrm>
            <a:off x="7083299" y="163222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7C1EFFC4-D893-4F6E-B91E-4B96D4168269}"/>
              </a:ext>
            </a:extLst>
          </p:cNvPr>
          <p:cNvSpPr/>
          <p:nvPr/>
        </p:nvSpPr>
        <p:spPr>
          <a:xfrm>
            <a:off x="7083301" y="1903297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4B666B-F3F2-4042-A5D7-E259842254C4}"/>
              </a:ext>
            </a:extLst>
          </p:cNvPr>
          <p:cNvSpPr txBox="1"/>
          <p:nvPr/>
        </p:nvSpPr>
        <p:spPr>
          <a:xfrm>
            <a:off x="6587389" y="3086365"/>
            <a:ext cx="3828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1548AD-E7A9-4908-B213-25FF7F9F8EB5}"/>
              </a:ext>
            </a:extLst>
          </p:cNvPr>
          <p:cNvSpPr txBox="1"/>
          <p:nvPr/>
        </p:nvSpPr>
        <p:spPr>
          <a:xfrm>
            <a:off x="7083299" y="310688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C640AC94-4E45-401D-B1F5-0969C1CC23D3}"/>
              </a:ext>
            </a:extLst>
          </p:cNvPr>
          <p:cNvSpPr/>
          <p:nvPr/>
        </p:nvSpPr>
        <p:spPr>
          <a:xfrm>
            <a:off x="7083301" y="3377949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81AD5D-3FC5-4B92-9AEF-7A805945F238}"/>
              </a:ext>
            </a:extLst>
          </p:cNvPr>
          <p:cNvSpPr txBox="1"/>
          <p:nvPr/>
        </p:nvSpPr>
        <p:spPr>
          <a:xfrm>
            <a:off x="6587389" y="4561017"/>
            <a:ext cx="3844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4FD7FE-458B-481E-A8CF-C0442C5FF9FF}"/>
              </a:ext>
            </a:extLst>
          </p:cNvPr>
          <p:cNvSpPr txBox="1"/>
          <p:nvPr/>
        </p:nvSpPr>
        <p:spPr>
          <a:xfrm>
            <a:off x="7083299" y="458153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7A84371F-BB5C-4E69-A254-A86C36C6DC46}"/>
              </a:ext>
            </a:extLst>
          </p:cNvPr>
          <p:cNvSpPr/>
          <p:nvPr/>
        </p:nvSpPr>
        <p:spPr>
          <a:xfrm>
            <a:off x="7083301" y="4852602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42861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DC98F8D2-7285-4171-B70D-BE4623F0E5CB}"/>
              </a:ext>
            </a:extLst>
          </p:cNvPr>
          <p:cNvSpPr/>
          <p:nvPr/>
        </p:nvSpPr>
        <p:spPr>
          <a:xfrm>
            <a:off x="3897828" y="5141425"/>
            <a:ext cx="2091215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B22337-5181-4CD4-B851-581EA7D82E64}"/>
              </a:ext>
            </a:extLst>
          </p:cNvPr>
          <p:cNvSpPr/>
          <p:nvPr/>
        </p:nvSpPr>
        <p:spPr>
          <a:xfrm>
            <a:off x="3933783" y="2021033"/>
            <a:ext cx="2019300" cy="2019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5BADB-789D-49DD-BBF6-18498A03BC0F}"/>
              </a:ext>
            </a:extLst>
          </p:cNvPr>
          <p:cNvSpPr txBox="1"/>
          <p:nvPr/>
        </p:nvSpPr>
        <p:spPr>
          <a:xfrm>
            <a:off x="4602189" y="2507487"/>
            <a:ext cx="682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F16F4-CDB9-4F00-9246-BC33BC521138}"/>
              </a:ext>
            </a:extLst>
          </p:cNvPr>
          <p:cNvSpPr txBox="1"/>
          <p:nvPr/>
        </p:nvSpPr>
        <p:spPr>
          <a:xfrm>
            <a:off x="4505207" y="2999883"/>
            <a:ext cx="87645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853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911806-541F-41C9-A760-4B8249A64F44}"/>
              </a:ext>
            </a:extLst>
          </p:cNvPr>
          <p:cNvGrpSpPr/>
          <p:nvPr/>
        </p:nvGrpSpPr>
        <p:grpSpPr>
          <a:xfrm>
            <a:off x="4751971" y="4320883"/>
            <a:ext cx="382915" cy="539999"/>
            <a:chOff x="4751969" y="4320879"/>
            <a:chExt cx="382914" cy="539999"/>
          </a:xfrm>
          <a:solidFill>
            <a:schemeClr val="accent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C6A2747-35A0-FA75-F89D-33C707544259}"/>
                </a:ext>
              </a:extLst>
            </p:cNvPr>
            <p:cNvSpPr/>
            <p:nvPr/>
          </p:nvSpPr>
          <p:spPr>
            <a:xfrm>
              <a:off x="4797055" y="4320879"/>
              <a:ext cx="292743" cy="207435"/>
            </a:xfrm>
            <a:custGeom>
              <a:avLst/>
              <a:gdLst>
                <a:gd name="connsiteX0" fmla="*/ 292739 w 292743"/>
                <a:gd name="connsiteY0" fmla="*/ 207436 h 207435"/>
                <a:gd name="connsiteX1" fmla="*/ 275864 w 292743"/>
                <a:gd name="connsiteY1" fmla="*/ 207436 h 207435"/>
                <a:gd name="connsiteX2" fmla="*/ 275864 w 292743"/>
                <a:gd name="connsiteY2" fmla="*/ 126862 h 207435"/>
                <a:gd name="connsiteX3" fmla="*/ 164932 w 292743"/>
                <a:gd name="connsiteY3" fmla="*/ 16875 h 207435"/>
                <a:gd name="connsiteX4" fmla="*/ 127786 w 292743"/>
                <a:gd name="connsiteY4" fmla="*/ 16875 h 207435"/>
                <a:gd name="connsiteX5" fmla="*/ 16875 w 292743"/>
                <a:gd name="connsiteY5" fmla="*/ 126862 h 207435"/>
                <a:gd name="connsiteX6" fmla="*/ 16875 w 292743"/>
                <a:gd name="connsiteY6" fmla="*/ 207263 h 207435"/>
                <a:gd name="connsiteX7" fmla="*/ 0 w 292743"/>
                <a:gd name="connsiteY7" fmla="*/ 207263 h 207435"/>
                <a:gd name="connsiteX8" fmla="*/ 0 w 292743"/>
                <a:gd name="connsiteY8" fmla="*/ 126862 h 207435"/>
                <a:gd name="connsiteX9" fmla="*/ 127790 w 292743"/>
                <a:gd name="connsiteY9" fmla="*/ 0 h 207435"/>
                <a:gd name="connsiteX10" fmla="*/ 164936 w 292743"/>
                <a:gd name="connsiteY10" fmla="*/ 0 h 207435"/>
                <a:gd name="connsiteX11" fmla="*/ 292743 w 292743"/>
                <a:gd name="connsiteY11" fmla="*/ 126862 h 207435"/>
                <a:gd name="connsiteX12" fmla="*/ 292743 w 292743"/>
                <a:gd name="connsiteY12" fmla="*/ 207436 h 20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743" h="207435">
                  <a:moveTo>
                    <a:pt x="292739" y="207436"/>
                  </a:moveTo>
                  <a:lnTo>
                    <a:pt x="275864" y="207436"/>
                  </a:lnTo>
                  <a:lnTo>
                    <a:pt x="275864" y="126862"/>
                  </a:lnTo>
                  <a:cubicBezTo>
                    <a:pt x="275864" y="66213"/>
                    <a:pt x="226100" y="16875"/>
                    <a:pt x="164932" y="16875"/>
                  </a:cubicBezTo>
                  <a:lnTo>
                    <a:pt x="127786" y="16875"/>
                  </a:lnTo>
                  <a:cubicBezTo>
                    <a:pt x="66631" y="16875"/>
                    <a:pt x="16875" y="66213"/>
                    <a:pt x="16875" y="126862"/>
                  </a:cubicBezTo>
                  <a:lnTo>
                    <a:pt x="16875" y="207263"/>
                  </a:lnTo>
                  <a:lnTo>
                    <a:pt x="0" y="207263"/>
                  </a:lnTo>
                  <a:lnTo>
                    <a:pt x="0" y="126862"/>
                  </a:lnTo>
                  <a:cubicBezTo>
                    <a:pt x="4" y="56911"/>
                    <a:pt x="57329" y="0"/>
                    <a:pt x="127790" y="0"/>
                  </a:cubicBezTo>
                  <a:lnTo>
                    <a:pt x="164936" y="0"/>
                  </a:lnTo>
                  <a:cubicBezTo>
                    <a:pt x="235410" y="0"/>
                    <a:pt x="292743" y="56911"/>
                    <a:pt x="292743" y="126862"/>
                  </a:cubicBezTo>
                  <a:lnTo>
                    <a:pt x="292743" y="20743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2F30BF1-FC27-4CC4-1866-CC13DBB68526}"/>
                </a:ext>
              </a:extLst>
            </p:cNvPr>
            <p:cNvSpPr/>
            <p:nvPr/>
          </p:nvSpPr>
          <p:spPr>
            <a:xfrm>
              <a:off x="4751969" y="4518147"/>
              <a:ext cx="382914" cy="342731"/>
            </a:xfrm>
            <a:custGeom>
              <a:avLst/>
              <a:gdLst>
                <a:gd name="connsiteX0" fmla="*/ 382915 w 382914"/>
                <a:gd name="connsiteY0" fmla="*/ 342731 h 342731"/>
                <a:gd name="connsiteX1" fmla="*/ 0 w 382914"/>
                <a:gd name="connsiteY1" fmla="*/ 342731 h 342731"/>
                <a:gd name="connsiteX2" fmla="*/ 0 w 382914"/>
                <a:gd name="connsiteY2" fmla="*/ 0 h 342731"/>
                <a:gd name="connsiteX3" fmla="*/ 382915 w 382914"/>
                <a:gd name="connsiteY3" fmla="*/ 0 h 342731"/>
                <a:gd name="connsiteX4" fmla="*/ 382915 w 382914"/>
                <a:gd name="connsiteY4" fmla="*/ 342731 h 342731"/>
                <a:gd name="connsiteX5" fmla="*/ 16875 w 382914"/>
                <a:gd name="connsiteY5" fmla="*/ 325856 h 342731"/>
                <a:gd name="connsiteX6" fmla="*/ 366040 w 382914"/>
                <a:gd name="connsiteY6" fmla="*/ 325856 h 342731"/>
                <a:gd name="connsiteX7" fmla="*/ 366040 w 382914"/>
                <a:gd name="connsiteY7" fmla="*/ 16875 h 342731"/>
                <a:gd name="connsiteX8" fmla="*/ 16875 w 382914"/>
                <a:gd name="connsiteY8" fmla="*/ 16875 h 342731"/>
                <a:gd name="connsiteX9" fmla="*/ 16875 w 382914"/>
                <a:gd name="connsiteY9" fmla="*/ 325856 h 3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914" h="342731">
                  <a:moveTo>
                    <a:pt x="382915" y="342731"/>
                  </a:moveTo>
                  <a:lnTo>
                    <a:pt x="0" y="342731"/>
                  </a:lnTo>
                  <a:lnTo>
                    <a:pt x="0" y="0"/>
                  </a:lnTo>
                  <a:lnTo>
                    <a:pt x="382915" y="0"/>
                  </a:lnTo>
                  <a:lnTo>
                    <a:pt x="382915" y="342731"/>
                  </a:lnTo>
                  <a:close/>
                  <a:moveTo>
                    <a:pt x="16875" y="325856"/>
                  </a:moveTo>
                  <a:lnTo>
                    <a:pt x="366040" y="325856"/>
                  </a:lnTo>
                  <a:lnTo>
                    <a:pt x="366040" y="16875"/>
                  </a:lnTo>
                  <a:lnTo>
                    <a:pt x="16875" y="16875"/>
                  </a:lnTo>
                  <a:lnTo>
                    <a:pt x="16875" y="32585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0" name="그래픽 11">
              <a:extLst>
                <a:ext uri="{FF2B5EF4-FFF2-40B4-BE49-F238E27FC236}">
                  <a16:creationId xmlns:a16="http://schemas.microsoft.com/office/drawing/2014/main" id="{3198CECC-90B0-8E7E-6D31-310D72CBC78C}"/>
                </a:ext>
              </a:extLst>
            </p:cNvPr>
            <p:cNvGrpSpPr/>
            <p:nvPr/>
          </p:nvGrpSpPr>
          <p:grpSpPr>
            <a:xfrm>
              <a:off x="4756154" y="4607036"/>
              <a:ext cx="374561" cy="153904"/>
              <a:chOff x="1556034" y="4607036"/>
              <a:chExt cx="374561" cy="153904"/>
            </a:xfrm>
            <a:grpFill/>
          </p:grpSpPr>
          <p:grpSp>
            <p:nvGrpSpPr>
              <p:cNvPr id="11" name="그래픽 11">
                <a:extLst>
                  <a:ext uri="{FF2B5EF4-FFF2-40B4-BE49-F238E27FC236}">
                    <a16:creationId xmlns:a16="http://schemas.microsoft.com/office/drawing/2014/main" id="{0344D6F2-1618-29B0-ADB3-0CFE9E8E576C}"/>
                  </a:ext>
                </a:extLst>
              </p:cNvPr>
              <p:cNvGrpSpPr/>
              <p:nvPr/>
            </p:nvGrpSpPr>
            <p:grpSpPr>
              <a:xfrm>
                <a:off x="1556034" y="4607036"/>
                <a:ext cx="66782" cy="153904"/>
                <a:chOff x="1556034" y="4607036"/>
                <a:chExt cx="66782" cy="153904"/>
              </a:xfrm>
              <a:grpFill/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4F3EAF73-6580-DCDE-6E86-4666F9C1C7AC}"/>
                    </a:ext>
                  </a:extLst>
                </p:cNvPr>
                <p:cNvSpPr/>
                <p:nvPr/>
              </p:nvSpPr>
              <p:spPr>
                <a:xfrm>
                  <a:off x="1556034" y="460703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0094A213-3FDF-BF18-9F25-BA5A6584DCC3}"/>
                    </a:ext>
                  </a:extLst>
                </p:cNvPr>
                <p:cNvSpPr/>
                <p:nvPr/>
              </p:nvSpPr>
              <p:spPr>
                <a:xfrm>
                  <a:off x="1556034" y="4675540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E79C4742-E461-CAFA-B9B6-F1A342FA8802}"/>
                    </a:ext>
                  </a:extLst>
                </p:cNvPr>
                <p:cNvSpPr/>
                <p:nvPr/>
              </p:nvSpPr>
              <p:spPr>
                <a:xfrm>
                  <a:off x="1556034" y="474406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" name="그래픽 11">
                <a:extLst>
                  <a:ext uri="{FF2B5EF4-FFF2-40B4-BE49-F238E27FC236}">
                    <a16:creationId xmlns:a16="http://schemas.microsoft.com/office/drawing/2014/main" id="{8D61DAB5-8E59-92FF-6B36-D8E828B0C91F}"/>
                  </a:ext>
                </a:extLst>
              </p:cNvPr>
              <p:cNvGrpSpPr/>
              <p:nvPr/>
            </p:nvGrpSpPr>
            <p:grpSpPr>
              <a:xfrm>
                <a:off x="1863804" y="4607036"/>
                <a:ext cx="66791" cy="153904"/>
                <a:chOff x="1863804" y="4607036"/>
                <a:chExt cx="66791" cy="153904"/>
              </a:xfrm>
              <a:grpFill/>
            </p:grpSpPr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7DE4FE6B-E1AB-51FD-3D6C-DC37B9A536E4}"/>
                    </a:ext>
                  </a:extLst>
                </p:cNvPr>
                <p:cNvSpPr/>
                <p:nvPr/>
              </p:nvSpPr>
              <p:spPr>
                <a:xfrm>
                  <a:off x="1863804" y="460703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860FD264-C9B0-DA6C-7AFE-4FC0F35F6C4E}"/>
                    </a:ext>
                  </a:extLst>
                </p:cNvPr>
                <p:cNvSpPr/>
                <p:nvPr/>
              </p:nvSpPr>
              <p:spPr>
                <a:xfrm>
                  <a:off x="1863804" y="4675540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BB3EF1C5-9E11-D0AA-C401-D3EBC1ECD178}"/>
                    </a:ext>
                  </a:extLst>
                </p:cNvPr>
                <p:cNvSpPr/>
                <p:nvPr/>
              </p:nvSpPr>
              <p:spPr>
                <a:xfrm>
                  <a:off x="1863804" y="474406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" name="그래픽 11">
              <a:extLst>
                <a:ext uri="{FF2B5EF4-FFF2-40B4-BE49-F238E27FC236}">
                  <a16:creationId xmlns:a16="http://schemas.microsoft.com/office/drawing/2014/main" id="{AAC1911A-2501-4F1B-FF47-FB7EC0E1187D}"/>
                </a:ext>
              </a:extLst>
            </p:cNvPr>
            <p:cNvGrpSpPr/>
            <p:nvPr/>
          </p:nvGrpSpPr>
          <p:grpSpPr>
            <a:xfrm>
              <a:off x="4906708" y="4608361"/>
              <a:ext cx="73435" cy="151351"/>
              <a:chOff x="1706588" y="4608361"/>
              <a:chExt cx="73435" cy="151351"/>
            </a:xfrm>
            <a:grpFill/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DB6FAE0-D54F-42AE-6F05-97616650DB28}"/>
                  </a:ext>
                </a:extLst>
              </p:cNvPr>
              <p:cNvSpPr/>
              <p:nvPr/>
            </p:nvSpPr>
            <p:spPr>
              <a:xfrm>
                <a:off x="1706588" y="4608361"/>
                <a:ext cx="73435" cy="72950"/>
              </a:xfrm>
              <a:custGeom>
                <a:avLst/>
                <a:gdLst>
                  <a:gd name="connsiteX0" fmla="*/ 36720 w 73435"/>
                  <a:gd name="connsiteY0" fmla="*/ 72951 h 72950"/>
                  <a:gd name="connsiteX1" fmla="*/ 0 w 73435"/>
                  <a:gd name="connsiteY1" fmla="*/ 36475 h 72950"/>
                  <a:gd name="connsiteX2" fmla="*/ 36720 w 73435"/>
                  <a:gd name="connsiteY2" fmla="*/ 0 h 72950"/>
                  <a:gd name="connsiteX3" fmla="*/ 73436 w 73435"/>
                  <a:gd name="connsiteY3" fmla="*/ 36475 h 72950"/>
                  <a:gd name="connsiteX4" fmla="*/ 36720 w 73435"/>
                  <a:gd name="connsiteY4" fmla="*/ 72951 h 72950"/>
                  <a:gd name="connsiteX5" fmla="*/ 36720 w 73435"/>
                  <a:gd name="connsiteY5" fmla="*/ 16871 h 72950"/>
                  <a:gd name="connsiteX6" fmla="*/ 16875 w 73435"/>
                  <a:gd name="connsiteY6" fmla="*/ 36471 h 72950"/>
                  <a:gd name="connsiteX7" fmla="*/ 36720 w 73435"/>
                  <a:gd name="connsiteY7" fmla="*/ 56071 h 72950"/>
                  <a:gd name="connsiteX8" fmla="*/ 56561 w 73435"/>
                  <a:gd name="connsiteY8" fmla="*/ 36471 h 72950"/>
                  <a:gd name="connsiteX9" fmla="*/ 36720 w 73435"/>
                  <a:gd name="connsiteY9" fmla="*/ 16871 h 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35" h="72950">
                    <a:moveTo>
                      <a:pt x="36720" y="72951"/>
                    </a:moveTo>
                    <a:cubicBezTo>
                      <a:pt x="16474" y="72951"/>
                      <a:pt x="0" y="56586"/>
                      <a:pt x="0" y="36475"/>
                    </a:cubicBezTo>
                    <a:cubicBezTo>
                      <a:pt x="0" y="16365"/>
                      <a:pt x="16474" y="0"/>
                      <a:pt x="36720" y="0"/>
                    </a:cubicBezTo>
                    <a:cubicBezTo>
                      <a:pt x="56966" y="0"/>
                      <a:pt x="73436" y="16365"/>
                      <a:pt x="73436" y="36475"/>
                    </a:cubicBezTo>
                    <a:cubicBezTo>
                      <a:pt x="73436" y="56586"/>
                      <a:pt x="56966" y="72951"/>
                      <a:pt x="36720" y="72951"/>
                    </a:cubicBezTo>
                    <a:close/>
                    <a:moveTo>
                      <a:pt x="36720" y="16871"/>
                    </a:moveTo>
                    <a:cubicBezTo>
                      <a:pt x="25777" y="16871"/>
                      <a:pt x="16875" y="25663"/>
                      <a:pt x="16875" y="36471"/>
                    </a:cubicBezTo>
                    <a:cubicBezTo>
                      <a:pt x="16875" y="47280"/>
                      <a:pt x="25777" y="56071"/>
                      <a:pt x="36720" y="56071"/>
                    </a:cubicBezTo>
                    <a:cubicBezTo>
                      <a:pt x="47663" y="56071"/>
                      <a:pt x="56561" y="47280"/>
                      <a:pt x="56561" y="36471"/>
                    </a:cubicBezTo>
                    <a:cubicBezTo>
                      <a:pt x="56561" y="25663"/>
                      <a:pt x="47663" y="16871"/>
                      <a:pt x="36720" y="16871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A66A6F60-2F68-8A47-ADA8-A8697701CBCE}"/>
                  </a:ext>
                </a:extLst>
              </p:cNvPr>
              <p:cNvSpPr/>
              <p:nvPr/>
            </p:nvSpPr>
            <p:spPr>
              <a:xfrm>
                <a:off x="1734875" y="4663825"/>
                <a:ext cx="16875" cy="95887"/>
              </a:xfrm>
              <a:custGeom>
                <a:avLst/>
                <a:gdLst>
                  <a:gd name="connsiteX0" fmla="*/ 0 w 16875"/>
                  <a:gd name="connsiteY0" fmla="*/ 0 h 95887"/>
                  <a:gd name="connsiteX1" fmla="*/ 16875 w 16875"/>
                  <a:gd name="connsiteY1" fmla="*/ 0 h 95887"/>
                  <a:gd name="connsiteX2" fmla="*/ 16875 w 16875"/>
                  <a:gd name="connsiteY2" fmla="*/ 95888 h 95887"/>
                  <a:gd name="connsiteX3" fmla="*/ 0 w 16875"/>
                  <a:gd name="connsiteY3" fmla="*/ 95888 h 9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95887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95888"/>
                    </a:lnTo>
                    <a:lnTo>
                      <a:pt x="0" y="9588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8" name="Rectangle 5">
            <a:extLst>
              <a:ext uri="{FF2B5EF4-FFF2-40B4-BE49-F238E27FC236}">
                <a16:creationId xmlns:a16="http://schemas.microsoft.com/office/drawing/2014/main" id="{B5E56D38-6184-4CBA-8DE7-89D2B0465357}"/>
              </a:ext>
            </a:extLst>
          </p:cNvPr>
          <p:cNvSpPr/>
          <p:nvPr/>
        </p:nvSpPr>
        <p:spPr>
          <a:xfrm>
            <a:off x="9327424" y="5141425"/>
            <a:ext cx="2091215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3677D72-54C6-46E8-A6A8-FEA372FCDE6D}"/>
              </a:ext>
            </a:extLst>
          </p:cNvPr>
          <p:cNvSpPr/>
          <p:nvPr/>
        </p:nvSpPr>
        <p:spPr>
          <a:xfrm>
            <a:off x="9363379" y="2021033"/>
            <a:ext cx="2019300" cy="2019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D1B765-BCD0-47FB-B007-4ADD2E7669CF}"/>
              </a:ext>
            </a:extLst>
          </p:cNvPr>
          <p:cNvSpPr txBox="1"/>
          <p:nvPr/>
        </p:nvSpPr>
        <p:spPr>
          <a:xfrm>
            <a:off x="10031785" y="2507487"/>
            <a:ext cx="682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9F49C4-E091-43B5-8B1C-39C951280AD6}"/>
              </a:ext>
            </a:extLst>
          </p:cNvPr>
          <p:cNvSpPr txBox="1"/>
          <p:nvPr/>
        </p:nvSpPr>
        <p:spPr>
          <a:xfrm>
            <a:off x="9938810" y="2999883"/>
            <a:ext cx="8684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256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4E9F79-8320-4E4B-8AA5-51622E2D7E6C}"/>
              </a:ext>
            </a:extLst>
          </p:cNvPr>
          <p:cNvGrpSpPr/>
          <p:nvPr/>
        </p:nvGrpSpPr>
        <p:grpSpPr>
          <a:xfrm>
            <a:off x="10103032" y="4323587"/>
            <a:ext cx="539999" cy="534591"/>
            <a:chOff x="10103029" y="4323583"/>
            <a:chExt cx="539999" cy="534591"/>
          </a:xfrm>
          <a:solidFill>
            <a:schemeClr val="accent2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5D35DF0-3428-C72C-A546-C4AA9572C172}"/>
                </a:ext>
              </a:extLst>
            </p:cNvPr>
            <p:cNvSpPr/>
            <p:nvPr/>
          </p:nvSpPr>
          <p:spPr>
            <a:xfrm>
              <a:off x="10302483" y="4499332"/>
              <a:ext cx="16875" cy="36196"/>
            </a:xfrm>
            <a:custGeom>
              <a:avLst/>
              <a:gdLst>
                <a:gd name="connsiteX0" fmla="*/ 0 w 16875"/>
                <a:gd name="connsiteY0" fmla="*/ 0 h 36196"/>
                <a:gd name="connsiteX1" fmla="*/ 16875 w 16875"/>
                <a:gd name="connsiteY1" fmla="*/ 0 h 36196"/>
                <a:gd name="connsiteX2" fmla="*/ 16875 w 16875"/>
                <a:gd name="connsiteY2" fmla="*/ 36197 h 36196"/>
                <a:gd name="connsiteX3" fmla="*/ 0 w 16875"/>
                <a:gd name="connsiteY3" fmla="*/ 36197 h 3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6196">
                  <a:moveTo>
                    <a:pt x="0" y="0"/>
                  </a:moveTo>
                  <a:lnTo>
                    <a:pt x="16875" y="0"/>
                  </a:lnTo>
                  <a:lnTo>
                    <a:pt x="16875" y="36197"/>
                  </a:lnTo>
                  <a:lnTo>
                    <a:pt x="0" y="36197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465FDAB0-C494-4193-54D6-4AD80411A696}"/>
                </a:ext>
              </a:extLst>
            </p:cNvPr>
            <p:cNvSpPr/>
            <p:nvPr/>
          </p:nvSpPr>
          <p:spPr>
            <a:xfrm>
              <a:off x="10300095" y="4323583"/>
              <a:ext cx="173032" cy="106093"/>
            </a:xfrm>
            <a:custGeom>
              <a:avLst/>
              <a:gdLst>
                <a:gd name="connsiteX0" fmla="*/ 173032 w 173032"/>
                <a:gd name="connsiteY0" fmla="*/ 106093 h 106093"/>
                <a:gd name="connsiteX1" fmla="*/ 156157 w 173032"/>
                <a:gd name="connsiteY1" fmla="*/ 106093 h 106093"/>
                <a:gd name="connsiteX2" fmla="*/ 156157 w 173032"/>
                <a:gd name="connsiteY2" fmla="*/ 16875 h 106093"/>
                <a:gd name="connsiteX3" fmla="*/ 0 w 173032"/>
                <a:gd name="connsiteY3" fmla="*/ 16875 h 106093"/>
                <a:gd name="connsiteX4" fmla="*/ 0 w 173032"/>
                <a:gd name="connsiteY4" fmla="*/ 0 h 106093"/>
                <a:gd name="connsiteX5" fmla="*/ 173032 w 173032"/>
                <a:gd name="connsiteY5" fmla="*/ 0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032" h="106093">
                  <a:moveTo>
                    <a:pt x="173032" y="106093"/>
                  </a:moveTo>
                  <a:lnTo>
                    <a:pt x="156157" y="106093"/>
                  </a:lnTo>
                  <a:lnTo>
                    <a:pt x="156157" y="16875"/>
                  </a:lnTo>
                  <a:lnTo>
                    <a:pt x="0" y="16875"/>
                  </a:lnTo>
                  <a:lnTo>
                    <a:pt x="0" y="0"/>
                  </a:lnTo>
                  <a:lnTo>
                    <a:pt x="173032" y="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DBB4C5-B267-AF37-E9F0-CD62E192215F}"/>
                </a:ext>
              </a:extLst>
            </p:cNvPr>
            <p:cNvSpPr/>
            <p:nvPr/>
          </p:nvSpPr>
          <p:spPr>
            <a:xfrm>
              <a:off x="10208797" y="4529259"/>
              <a:ext cx="166370" cy="328914"/>
            </a:xfrm>
            <a:custGeom>
              <a:avLst/>
              <a:gdLst>
                <a:gd name="connsiteX0" fmla="*/ 166371 w 166370"/>
                <a:gd name="connsiteY0" fmla="*/ 328915 h 328914"/>
                <a:gd name="connsiteX1" fmla="*/ 0 w 166370"/>
                <a:gd name="connsiteY1" fmla="*/ 328915 h 328914"/>
                <a:gd name="connsiteX2" fmla="*/ 0 w 166370"/>
                <a:gd name="connsiteY2" fmla="*/ 0 h 328914"/>
                <a:gd name="connsiteX3" fmla="*/ 166371 w 166370"/>
                <a:gd name="connsiteY3" fmla="*/ 0 h 328914"/>
                <a:gd name="connsiteX4" fmla="*/ 166371 w 166370"/>
                <a:gd name="connsiteY4" fmla="*/ 328915 h 328914"/>
                <a:gd name="connsiteX5" fmla="*/ 16875 w 166370"/>
                <a:gd name="connsiteY5" fmla="*/ 312040 h 328914"/>
                <a:gd name="connsiteX6" fmla="*/ 149496 w 166370"/>
                <a:gd name="connsiteY6" fmla="*/ 312040 h 328914"/>
                <a:gd name="connsiteX7" fmla="*/ 149496 w 166370"/>
                <a:gd name="connsiteY7" fmla="*/ 16875 h 328914"/>
                <a:gd name="connsiteX8" fmla="*/ 16875 w 166370"/>
                <a:gd name="connsiteY8" fmla="*/ 16875 h 328914"/>
                <a:gd name="connsiteX9" fmla="*/ 16875 w 166370"/>
                <a:gd name="connsiteY9" fmla="*/ 312040 h 3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70" h="328914">
                  <a:moveTo>
                    <a:pt x="166371" y="328915"/>
                  </a:moveTo>
                  <a:lnTo>
                    <a:pt x="0" y="328915"/>
                  </a:lnTo>
                  <a:lnTo>
                    <a:pt x="0" y="0"/>
                  </a:lnTo>
                  <a:lnTo>
                    <a:pt x="166371" y="0"/>
                  </a:lnTo>
                  <a:lnTo>
                    <a:pt x="166371" y="328915"/>
                  </a:lnTo>
                  <a:close/>
                  <a:moveTo>
                    <a:pt x="16875" y="312040"/>
                  </a:moveTo>
                  <a:lnTo>
                    <a:pt x="149496" y="312040"/>
                  </a:lnTo>
                  <a:lnTo>
                    <a:pt x="149496" y="16875"/>
                  </a:lnTo>
                  <a:lnTo>
                    <a:pt x="16875" y="16875"/>
                  </a:lnTo>
                  <a:lnTo>
                    <a:pt x="16875" y="31204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7" name="그래픽 39">
              <a:extLst>
                <a:ext uri="{FF2B5EF4-FFF2-40B4-BE49-F238E27FC236}">
                  <a16:creationId xmlns:a16="http://schemas.microsoft.com/office/drawing/2014/main" id="{BD6828E0-4F50-9FA7-221A-D1A5EFBB8413}"/>
                </a:ext>
              </a:extLst>
            </p:cNvPr>
            <p:cNvGrpSpPr/>
            <p:nvPr/>
          </p:nvGrpSpPr>
          <p:grpSpPr>
            <a:xfrm>
              <a:off x="10241623" y="4610622"/>
              <a:ext cx="100094" cy="16875"/>
              <a:chOff x="7409523" y="4610622"/>
              <a:chExt cx="100094" cy="16875"/>
            </a:xfrm>
            <a:grpFill/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A8781D5-3F6C-2D57-55C2-52BBD34DC7C0}"/>
                  </a:ext>
                </a:extLst>
              </p:cNvPr>
              <p:cNvSpPr/>
              <p:nvPr/>
            </p:nvSpPr>
            <p:spPr>
              <a:xfrm>
                <a:off x="7409523" y="461062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B3AED578-3A91-6F5E-28CA-558176FD441F}"/>
                  </a:ext>
                </a:extLst>
              </p:cNvPr>
              <p:cNvSpPr/>
              <p:nvPr/>
            </p:nvSpPr>
            <p:spPr>
              <a:xfrm>
                <a:off x="7449542" y="461062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1D1E66D6-1290-EEB3-8177-1CC6B7967E09}"/>
                  </a:ext>
                </a:extLst>
              </p:cNvPr>
              <p:cNvSpPr/>
              <p:nvPr/>
            </p:nvSpPr>
            <p:spPr>
              <a:xfrm>
                <a:off x="7489569" y="461062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51" name="그래픽 39">
              <a:extLst>
                <a:ext uri="{FF2B5EF4-FFF2-40B4-BE49-F238E27FC236}">
                  <a16:creationId xmlns:a16="http://schemas.microsoft.com/office/drawing/2014/main" id="{9FC57A45-8BFA-468F-3148-8840C28875D5}"/>
                </a:ext>
              </a:extLst>
            </p:cNvPr>
            <p:cNvGrpSpPr/>
            <p:nvPr/>
          </p:nvGrpSpPr>
          <p:grpSpPr>
            <a:xfrm>
              <a:off x="10241623" y="4648865"/>
              <a:ext cx="100094" cy="16875"/>
              <a:chOff x="7409523" y="4648865"/>
              <a:chExt cx="100094" cy="16875"/>
            </a:xfrm>
            <a:grpFill/>
          </p:grpSpPr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04DC362-DB37-BB78-8264-64958C81F6AA}"/>
                  </a:ext>
                </a:extLst>
              </p:cNvPr>
              <p:cNvSpPr/>
              <p:nvPr/>
            </p:nvSpPr>
            <p:spPr>
              <a:xfrm>
                <a:off x="7409523" y="464886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A783E969-B640-5BA1-BF26-9C70E953E132}"/>
                  </a:ext>
                </a:extLst>
              </p:cNvPr>
              <p:cNvSpPr/>
              <p:nvPr/>
            </p:nvSpPr>
            <p:spPr>
              <a:xfrm>
                <a:off x="7449542" y="464886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520A0F82-0BB0-6280-B7B4-4D0B44B4A416}"/>
                  </a:ext>
                </a:extLst>
              </p:cNvPr>
              <p:cNvSpPr/>
              <p:nvPr/>
            </p:nvSpPr>
            <p:spPr>
              <a:xfrm>
                <a:off x="7489569" y="464886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56" name="그래픽 39">
              <a:extLst>
                <a:ext uri="{FF2B5EF4-FFF2-40B4-BE49-F238E27FC236}">
                  <a16:creationId xmlns:a16="http://schemas.microsoft.com/office/drawing/2014/main" id="{CF2391F1-CF8E-1EBE-BE69-FFA36E4477C3}"/>
                </a:ext>
              </a:extLst>
            </p:cNvPr>
            <p:cNvGrpSpPr/>
            <p:nvPr/>
          </p:nvGrpSpPr>
          <p:grpSpPr>
            <a:xfrm>
              <a:off x="10241623" y="4687112"/>
              <a:ext cx="100094" cy="16875"/>
              <a:chOff x="7409523" y="4687112"/>
              <a:chExt cx="100094" cy="16875"/>
            </a:xfrm>
            <a:grpFill/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17E63B51-393F-552F-0BB3-B9799FA29DC2}"/>
                  </a:ext>
                </a:extLst>
              </p:cNvPr>
              <p:cNvSpPr/>
              <p:nvPr/>
            </p:nvSpPr>
            <p:spPr>
              <a:xfrm>
                <a:off x="7409523" y="468711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E8FF3A0A-AC37-AC92-2FA2-C0FA7A5C7352}"/>
                  </a:ext>
                </a:extLst>
              </p:cNvPr>
              <p:cNvSpPr/>
              <p:nvPr/>
            </p:nvSpPr>
            <p:spPr>
              <a:xfrm>
                <a:off x="7449542" y="468711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288F152-F1C2-8F01-4B0E-F203E4A0A1A8}"/>
                  </a:ext>
                </a:extLst>
              </p:cNvPr>
              <p:cNvSpPr/>
              <p:nvPr/>
            </p:nvSpPr>
            <p:spPr>
              <a:xfrm>
                <a:off x="7489569" y="468711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0" name="그래픽 39">
              <a:extLst>
                <a:ext uri="{FF2B5EF4-FFF2-40B4-BE49-F238E27FC236}">
                  <a16:creationId xmlns:a16="http://schemas.microsoft.com/office/drawing/2014/main" id="{94E6CE77-AA31-9DFD-1D6C-5B6D9A96AFD8}"/>
                </a:ext>
              </a:extLst>
            </p:cNvPr>
            <p:cNvGrpSpPr/>
            <p:nvPr/>
          </p:nvGrpSpPr>
          <p:grpSpPr>
            <a:xfrm>
              <a:off x="10241623" y="4725355"/>
              <a:ext cx="100094" cy="16875"/>
              <a:chOff x="7409523" y="4725355"/>
              <a:chExt cx="100094" cy="16875"/>
            </a:xfrm>
            <a:grpFill/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E4476EFC-95C4-77EB-1919-EB9937199519}"/>
                  </a:ext>
                </a:extLst>
              </p:cNvPr>
              <p:cNvSpPr/>
              <p:nvPr/>
            </p:nvSpPr>
            <p:spPr>
              <a:xfrm>
                <a:off x="7409523" y="472535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89162065-3438-A08B-17E8-3A6A5BB00CBF}"/>
                  </a:ext>
                </a:extLst>
              </p:cNvPr>
              <p:cNvSpPr/>
              <p:nvPr/>
            </p:nvSpPr>
            <p:spPr>
              <a:xfrm>
                <a:off x="7449542" y="472535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EE30898B-B0BB-8728-99A4-11D7A9B5B01E}"/>
                  </a:ext>
                </a:extLst>
              </p:cNvPr>
              <p:cNvSpPr/>
              <p:nvPr/>
            </p:nvSpPr>
            <p:spPr>
              <a:xfrm>
                <a:off x="7489569" y="472535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4" name="그래픽 39">
              <a:extLst>
                <a:ext uri="{FF2B5EF4-FFF2-40B4-BE49-F238E27FC236}">
                  <a16:creationId xmlns:a16="http://schemas.microsoft.com/office/drawing/2014/main" id="{C2DF2860-BD04-9211-E94A-167321508C73}"/>
                </a:ext>
              </a:extLst>
            </p:cNvPr>
            <p:cNvGrpSpPr/>
            <p:nvPr/>
          </p:nvGrpSpPr>
          <p:grpSpPr>
            <a:xfrm>
              <a:off x="10241623" y="4763598"/>
              <a:ext cx="100094" cy="16875"/>
              <a:chOff x="7409523" y="4763598"/>
              <a:chExt cx="100094" cy="16875"/>
            </a:xfrm>
            <a:grpFill/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74F6B3FD-1B22-E636-5199-139B29B61D2C}"/>
                  </a:ext>
                </a:extLst>
              </p:cNvPr>
              <p:cNvSpPr/>
              <p:nvPr/>
            </p:nvSpPr>
            <p:spPr>
              <a:xfrm>
                <a:off x="7409523" y="4763598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049B5362-6DA2-E89E-CE15-FB37BD104331}"/>
                  </a:ext>
                </a:extLst>
              </p:cNvPr>
              <p:cNvSpPr/>
              <p:nvPr/>
            </p:nvSpPr>
            <p:spPr>
              <a:xfrm>
                <a:off x="7449542" y="4763598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72B8BAE1-4591-6419-14C8-88BC718F7287}"/>
                  </a:ext>
                </a:extLst>
              </p:cNvPr>
              <p:cNvSpPr/>
              <p:nvPr/>
            </p:nvSpPr>
            <p:spPr>
              <a:xfrm>
                <a:off x="7489569" y="4763598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39">
              <a:extLst>
                <a:ext uri="{FF2B5EF4-FFF2-40B4-BE49-F238E27FC236}">
                  <a16:creationId xmlns:a16="http://schemas.microsoft.com/office/drawing/2014/main" id="{24EDBD9A-615B-9049-DA8B-BE2A17CC07B2}"/>
                </a:ext>
              </a:extLst>
            </p:cNvPr>
            <p:cNvGrpSpPr/>
            <p:nvPr/>
          </p:nvGrpSpPr>
          <p:grpSpPr>
            <a:xfrm>
              <a:off x="10241623" y="4801846"/>
              <a:ext cx="100094" cy="16875"/>
              <a:chOff x="7409523" y="4801846"/>
              <a:chExt cx="100094" cy="16875"/>
            </a:xfrm>
            <a:grpFill/>
          </p:grpSpPr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B8C90E-F447-20A1-6C02-17E701EA96C7}"/>
                  </a:ext>
                </a:extLst>
              </p:cNvPr>
              <p:cNvSpPr/>
              <p:nvPr/>
            </p:nvSpPr>
            <p:spPr>
              <a:xfrm>
                <a:off x="7409523" y="4801846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F3DC38D-91D4-861D-DFC1-3B165EEEC8CA}"/>
                  </a:ext>
                </a:extLst>
              </p:cNvPr>
              <p:cNvSpPr/>
              <p:nvPr/>
            </p:nvSpPr>
            <p:spPr>
              <a:xfrm>
                <a:off x="7449542" y="4801846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C1B2CCF5-6FA5-0489-A826-D94D805BD69D}"/>
                  </a:ext>
                </a:extLst>
              </p:cNvPr>
              <p:cNvSpPr/>
              <p:nvPr/>
            </p:nvSpPr>
            <p:spPr>
              <a:xfrm>
                <a:off x="7489569" y="4801846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그래픽 39">
              <a:extLst>
                <a:ext uri="{FF2B5EF4-FFF2-40B4-BE49-F238E27FC236}">
                  <a16:creationId xmlns:a16="http://schemas.microsoft.com/office/drawing/2014/main" id="{7D3A6DB7-887E-492B-7CAB-46C086FB218E}"/>
                </a:ext>
              </a:extLst>
            </p:cNvPr>
            <p:cNvGrpSpPr/>
            <p:nvPr/>
          </p:nvGrpSpPr>
          <p:grpSpPr>
            <a:xfrm>
              <a:off x="10437023" y="4413273"/>
              <a:ext cx="155549" cy="444900"/>
              <a:chOff x="7604923" y="4413273"/>
              <a:chExt cx="155549" cy="444900"/>
            </a:xfrm>
            <a:grpFill/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7A95839B-2864-0C84-13FF-C3DCB19EC936}"/>
                  </a:ext>
                </a:extLst>
              </p:cNvPr>
              <p:cNvSpPr/>
              <p:nvPr/>
            </p:nvSpPr>
            <p:spPr>
              <a:xfrm>
                <a:off x="7604923" y="4496041"/>
                <a:ext cx="155549" cy="362133"/>
              </a:xfrm>
              <a:custGeom>
                <a:avLst/>
                <a:gdLst>
                  <a:gd name="connsiteX0" fmla="*/ 155550 w 155549"/>
                  <a:gd name="connsiteY0" fmla="*/ 362133 h 362133"/>
                  <a:gd name="connsiteX1" fmla="*/ 0 w 155549"/>
                  <a:gd name="connsiteY1" fmla="*/ 362133 h 362133"/>
                  <a:gd name="connsiteX2" fmla="*/ 0 w 155549"/>
                  <a:gd name="connsiteY2" fmla="*/ 0 h 362133"/>
                  <a:gd name="connsiteX3" fmla="*/ 155550 w 155549"/>
                  <a:gd name="connsiteY3" fmla="*/ 0 h 362133"/>
                  <a:gd name="connsiteX4" fmla="*/ 155550 w 155549"/>
                  <a:gd name="connsiteY4" fmla="*/ 362133 h 362133"/>
                  <a:gd name="connsiteX5" fmla="*/ 16875 w 155549"/>
                  <a:gd name="connsiteY5" fmla="*/ 345258 h 362133"/>
                  <a:gd name="connsiteX6" fmla="*/ 138675 w 155549"/>
                  <a:gd name="connsiteY6" fmla="*/ 345258 h 362133"/>
                  <a:gd name="connsiteX7" fmla="*/ 138675 w 155549"/>
                  <a:gd name="connsiteY7" fmla="*/ 16875 h 362133"/>
                  <a:gd name="connsiteX8" fmla="*/ 16875 w 155549"/>
                  <a:gd name="connsiteY8" fmla="*/ 16875 h 362133"/>
                  <a:gd name="connsiteX9" fmla="*/ 16875 w 155549"/>
                  <a:gd name="connsiteY9" fmla="*/ 345258 h 36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549" h="362133">
                    <a:moveTo>
                      <a:pt x="155550" y="362133"/>
                    </a:moveTo>
                    <a:lnTo>
                      <a:pt x="0" y="362133"/>
                    </a:lnTo>
                    <a:lnTo>
                      <a:pt x="0" y="0"/>
                    </a:lnTo>
                    <a:lnTo>
                      <a:pt x="155550" y="0"/>
                    </a:lnTo>
                    <a:lnTo>
                      <a:pt x="155550" y="362133"/>
                    </a:lnTo>
                    <a:close/>
                    <a:moveTo>
                      <a:pt x="16875" y="345258"/>
                    </a:moveTo>
                    <a:lnTo>
                      <a:pt x="138675" y="345258"/>
                    </a:lnTo>
                    <a:lnTo>
                      <a:pt x="138675" y="16875"/>
                    </a:lnTo>
                    <a:lnTo>
                      <a:pt x="16875" y="16875"/>
                    </a:lnTo>
                    <a:lnTo>
                      <a:pt x="16875" y="34525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648BC26B-9462-87DB-3D5F-35D2FFAB40E3}"/>
                  </a:ext>
                </a:extLst>
              </p:cNvPr>
              <p:cNvSpPr/>
              <p:nvPr/>
            </p:nvSpPr>
            <p:spPr>
              <a:xfrm>
                <a:off x="7624105" y="4460692"/>
                <a:ext cx="117179" cy="52105"/>
              </a:xfrm>
              <a:custGeom>
                <a:avLst/>
                <a:gdLst>
                  <a:gd name="connsiteX0" fmla="*/ 117180 w 117179"/>
                  <a:gd name="connsiteY0" fmla="*/ 52106 h 52105"/>
                  <a:gd name="connsiteX1" fmla="*/ 0 w 117179"/>
                  <a:gd name="connsiteY1" fmla="*/ 52106 h 52105"/>
                  <a:gd name="connsiteX2" fmla="*/ 0 w 117179"/>
                  <a:gd name="connsiteY2" fmla="*/ 0 h 52105"/>
                  <a:gd name="connsiteX3" fmla="*/ 117180 w 117179"/>
                  <a:gd name="connsiteY3" fmla="*/ 0 h 52105"/>
                  <a:gd name="connsiteX4" fmla="*/ 117180 w 117179"/>
                  <a:gd name="connsiteY4" fmla="*/ 52106 h 52105"/>
                  <a:gd name="connsiteX5" fmla="*/ 16875 w 117179"/>
                  <a:gd name="connsiteY5" fmla="*/ 35231 h 52105"/>
                  <a:gd name="connsiteX6" fmla="*/ 100305 w 117179"/>
                  <a:gd name="connsiteY6" fmla="*/ 35231 h 52105"/>
                  <a:gd name="connsiteX7" fmla="*/ 100305 w 117179"/>
                  <a:gd name="connsiteY7" fmla="*/ 16871 h 52105"/>
                  <a:gd name="connsiteX8" fmla="*/ 16875 w 117179"/>
                  <a:gd name="connsiteY8" fmla="*/ 16871 h 52105"/>
                  <a:gd name="connsiteX9" fmla="*/ 16875 w 117179"/>
                  <a:gd name="connsiteY9" fmla="*/ 35231 h 5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79" h="52105">
                    <a:moveTo>
                      <a:pt x="117180" y="52106"/>
                    </a:moveTo>
                    <a:lnTo>
                      <a:pt x="0" y="52106"/>
                    </a:lnTo>
                    <a:lnTo>
                      <a:pt x="0" y="0"/>
                    </a:lnTo>
                    <a:lnTo>
                      <a:pt x="117180" y="0"/>
                    </a:lnTo>
                    <a:lnTo>
                      <a:pt x="117180" y="52106"/>
                    </a:lnTo>
                    <a:close/>
                    <a:moveTo>
                      <a:pt x="16875" y="35231"/>
                    </a:moveTo>
                    <a:lnTo>
                      <a:pt x="100305" y="35231"/>
                    </a:lnTo>
                    <a:lnTo>
                      <a:pt x="100305" y="16871"/>
                    </a:lnTo>
                    <a:lnTo>
                      <a:pt x="16875" y="16871"/>
                    </a:lnTo>
                    <a:lnTo>
                      <a:pt x="16875" y="3523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20CCB666-693B-F188-3DA7-60D34AFE2D16}"/>
                  </a:ext>
                </a:extLst>
              </p:cNvPr>
              <p:cNvSpPr/>
              <p:nvPr/>
            </p:nvSpPr>
            <p:spPr>
              <a:xfrm>
                <a:off x="7642238" y="453708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94776D8D-C853-7E86-D283-887FD8B52DB4}"/>
                  </a:ext>
                </a:extLst>
              </p:cNvPr>
              <p:cNvSpPr/>
              <p:nvPr/>
            </p:nvSpPr>
            <p:spPr>
              <a:xfrm>
                <a:off x="7642238" y="4580188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3AD58087-2A5F-B562-69D3-8FD35A647217}"/>
                  </a:ext>
                </a:extLst>
              </p:cNvPr>
              <p:cNvSpPr/>
              <p:nvPr/>
            </p:nvSpPr>
            <p:spPr>
              <a:xfrm>
                <a:off x="7642238" y="4623295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B349F8FA-4C0E-A8C0-E5C7-02E4D4FABEB1}"/>
                  </a:ext>
                </a:extLst>
              </p:cNvPr>
              <p:cNvSpPr/>
              <p:nvPr/>
            </p:nvSpPr>
            <p:spPr>
              <a:xfrm>
                <a:off x="7642238" y="4666394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7932BA70-C048-CA6E-26B0-EFF13763E7E5}"/>
                  </a:ext>
                </a:extLst>
              </p:cNvPr>
              <p:cNvSpPr/>
              <p:nvPr/>
            </p:nvSpPr>
            <p:spPr>
              <a:xfrm>
                <a:off x="7642238" y="4709493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BFADD5B1-2B23-D905-7C1C-5DD8C224CDF3}"/>
                  </a:ext>
                </a:extLst>
              </p:cNvPr>
              <p:cNvSpPr/>
              <p:nvPr/>
            </p:nvSpPr>
            <p:spPr>
              <a:xfrm>
                <a:off x="7642238" y="4752600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434B3DBC-F729-4259-FDEE-7DFD1C67574E}"/>
                  </a:ext>
                </a:extLst>
              </p:cNvPr>
              <p:cNvSpPr/>
              <p:nvPr/>
            </p:nvSpPr>
            <p:spPr>
              <a:xfrm>
                <a:off x="7642238" y="479569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386F83EF-F279-2DA7-A322-6868EB16A39E}"/>
                  </a:ext>
                </a:extLst>
              </p:cNvPr>
              <p:cNvSpPr/>
              <p:nvPr/>
            </p:nvSpPr>
            <p:spPr>
              <a:xfrm>
                <a:off x="7674258" y="4413273"/>
                <a:ext cx="16875" cy="50979"/>
              </a:xfrm>
              <a:custGeom>
                <a:avLst/>
                <a:gdLst>
                  <a:gd name="connsiteX0" fmla="*/ 0 w 16875"/>
                  <a:gd name="connsiteY0" fmla="*/ 0 h 50979"/>
                  <a:gd name="connsiteX1" fmla="*/ 16875 w 16875"/>
                  <a:gd name="connsiteY1" fmla="*/ 0 h 50979"/>
                  <a:gd name="connsiteX2" fmla="*/ 16875 w 16875"/>
                  <a:gd name="connsiteY2" fmla="*/ 50979 h 50979"/>
                  <a:gd name="connsiteX3" fmla="*/ 0 w 16875"/>
                  <a:gd name="connsiteY3" fmla="*/ 50979 h 5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50979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50979"/>
                    </a:lnTo>
                    <a:lnTo>
                      <a:pt x="0" y="50979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1DB5D13-334E-2F48-D5CC-9BDE2863A5D9}"/>
                </a:ext>
              </a:extLst>
            </p:cNvPr>
            <p:cNvSpPr/>
            <p:nvPr/>
          </p:nvSpPr>
          <p:spPr>
            <a:xfrm>
              <a:off x="10146313" y="4485469"/>
              <a:ext cx="54101" cy="16875"/>
            </a:xfrm>
            <a:custGeom>
              <a:avLst/>
              <a:gdLst>
                <a:gd name="connsiteX0" fmla="*/ 0 w 54101"/>
                <a:gd name="connsiteY0" fmla="*/ 0 h 16875"/>
                <a:gd name="connsiteX1" fmla="*/ 54101 w 54101"/>
                <a:gd name="connsiteY1" fmla="*/ 0 h 16875"/>
                <a:gd name="connsiteX2" fmla="*/ 54101 w 54101"/>
                <a:gd name="connsiteY2" fmla="*/ 16875 h 16875"/>
                <a:gd name="connsiteX3" fmla="*/ 0 w 54101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" h="16875">
                  <a:moveTo>
                    <a:pt x="0" y="0"/>
                  </a:moveTo>
                  <a:lnTo>
                    <a:pt x="54101" y="0"/>
                  </a:lnTo>
                  <a:lnTo>
                    <a:pt x="54101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38683D2-54A1-97C5-3159-09BEF5510E7C}"/>
                </a:ext>
              </a:extLst>
            </p:cNvPr>
            <p:cNvSpPr/>
            <p:nvPr/>
          </p:nvSpPr>
          <p:spPr>
            <a:xfrm>
              <a:off x="10103029" y="4485469"/>
              <a:ext cx="21975" cy="16875"/>
            </a:xfrm>
            <a:custGeom>
              <a:avLst/>
              <a:gdLst>
                <a:gd name="connsiteX0" fmla="*/ 0 w 21975"/>
                <a:gd name="connsiteY0" fmla="*/ 0 h 16875"/>
                <a:gd name="connsiteX1" fmla="*/ 21975 w 21975"/>
                <a:gd name="connsiteY1" fmla="*/ 0 h 16875"/>
                <a:gd name="connsiteX2" fmla="*/ 21975 w 21975"/>
                <a:gd name="connsiteY2" fmla="*/ 16875 h 16875"/>
                <a:gd name="connsiteX3" fmla="*/ 0 w 2197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5" h="16875">
                  <a:moveTo>
                    <a:pt x="0" y="0"/>
                  </a:moveTo>
                  <a:lnTo>
                    <a:pt x="21975" y="0"/>
                  </a:lnTo>
                  <a:lnTo>
                    <a:pt x="21975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552A59-DA32-3CA5-64FF-EE4C4CA5A99B}"/>
                </a:ext>
              </a:extLst>
            </p:cNvPr>
            <p:cNvSpPr/>
            <p:nvPr/>
          </p:nvSpPr>
          <p:spPr>
            <a:xfrm>
              <a:off x="10412731" y="4362944"/>
              <a:ext cx="21979" cy="16875"/>
            </a:xfrm>
            <a:custGeom>
              <a:avLst/>
              <a:gdLst>
                <a:gd name="connsiteX0" fmla="*/ 0 w 21979"/>
                <a:gd name="connsiteY0" fmla="*/ 0 h 16875"/>
                <a:gd name="connsiteX1" fmla="*/ 21980 w 21979"/>
                <a:gd name="connsiteY1" fmla="*/ 0 h 16875"/>
                <a:gd name="connsiteX2" fmla="*/ 21980 w 21979"/>
                <a:gd name="connsiteY2" fmla="*/ 16875 h 16875"/>
                <a:gd name="connsiteX3" fmla="*/ 0 w 2197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9" h="16875">
                  <a:moveTo>
                    <a:pt x="0" y="0"/>
                  </a:moveTo>
                  <a:lnTo>
                    <a:pt x="21980" y="0"/>
                  </a:lnTo>
                  <a:lnTo>
                    <a:pt x="2198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4242EDEF-57E1-1558-E0C2-E8F6171527C4}"/>
                </a:ext>
              </a:extLst>
            </p:cNvPr>
            <p:cNvSpPr/>
            <p:nvPr/>
          </p:nvSpPr>
          <p:spPr>
            <a:xfrm>
              <a:off x="10157531" y="4841299"/>
              <a:ext cx="485497" cy="16875"/>
            </a:xfrm>
            <a:custGeom>
              <a:avLst/>
              <a:gdLst>
                <a:gd name="connsiteX0" fmla="*/ 0 w 485497"/>
                <a:gd name="connsiteY0" fmla="*/ 0 h 16875"/>
                <a:gd name="connsiteX1" fmla="*/ 485498 w 485497"/>
                <a:gd name="connsiteY1" fmla="*/ 0 h 16875"/>
                <a:gd name="connsiteX2" fmla="*/ 485498 w 485497"/>
                <a:gd name="connsiteY2" fmla="*/ 16875 h 16875"/>
                <a:gd name="connsiteX3" fmla="*/ 0 w 485497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97" h="16875">
                  <a:moveTo>
                    <a:pt x="0" y="0"/>
                  </a:moveTo>
                  <a:lnTo>
                    <a:pt x="485498" y="0"/>
                  </a:lnTo>
                  <a:lnTo>
                    <a:pt x="485498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1565EAE-EB05-4044-FD83-AFC6F6774AD8}"/>
                </a:ext>
              </a:extLst>
            </p:cNvPr>
            <p:cNvSpPr/>
            <p:nvPr/>
          </p:nvSpPr>
          <p:spPr>
            <a:xfrm>
              <a:off x="10201401" y="4392990"/>
              <a:ext cx="66086" cy="74245"/>
            </a:xfrm>
            <a:custGeom>
              <a:avLst/>
              <a:gdLst>
                <a:gd name="connsiteX0" fmla="*/ 36842 w 66086"/>
                <a:gd name="connsiteY0" fmla="*/ 74246 h 74245"/>
                <a:gd name="connsiteX1" fmla="*/ 0 w 66086"/>
                <a:gd name="connsiteY1" fmla="*/ 37121 h 74245"/>
                <a:gd name="connsiteX2" fmla="*/ 36842 w 66086"/>
                <a:gd name="connsiteY2" fmla="*/ 0 h 74245"/>
                <a:gd name="connsiteX3" fmla="*/ 59134 w 66086"/>
                <a:gd name="connsiteY3" fmla="*/ 7568 h 74245"/>
                <a:gd name="connsiteX4" fmla="*/ 48870 w 66086"/>
                <a:gd name="connsiteY4" fmla="*/ 20963 h 74245"/>
                <a:gd name="connsiteX5" fmla="*/ 36842 w 66086"/>
                <a:gd name="connsiteY5" fmla="*/ 16875 h 74245"/>
                <a:gd name="connsiteX6" fmla="*/ 16875 w 66086"/>
                <a:gd name="connsiteY6" fmla="*/ 37121 h 74245"/>
                <a:gd name="connsiteX7" fmla="*/ 36842 w 66086"/>
                <a:gd name="connsiteY7" fmla="*/ 57371 h 74245"/>
                <a:gd name="connsiteX8" fmla="*/ 52663 w 66086"/>
                <a:gd name="connsiteY8" fmla="*/ 49477 h 74245"/>
                <a:gd name="connsiteX9" fmla="*/ 66087 w 66086"/>
                <a:gd name="connsiteY9" fmla="*/ 59704 h 74245"/>
                <a:gd name="connsiteX10" fmla="*/ 36842 w 66086"/>
                <a:gd name="connsiteY10" fmla="*/ 74246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86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44963" y="0"/>
                    <a:pt x="52671" y="2616"/>
                    <a:pt x="59134" y="7568"/>
                  </a:cubicBezTo>
                  <a:lnTo>
                    <a:pt x="48870" y="20963"/>
                  </a:lnTo>
                  <a:cubicBezTo>
                    <a:pt x="45377" y="18288"/>
                    <a:pt x="41221" y="16875"/>
                    <a:pt x="36842" y="16875"/>
                  </a:cubicBezTo>
                  <a:cubicBezTo>
                    <a:pt x="25831" y="16875"/>
                    <a:pt x="16875" y="25954"/>
                    <a:pt x="16875" y="37121"/>
                  </a:cubicBezTo>
                  <a:cubicBezTo>
                    <a:pt x="16875" y="48288"/>
                    <a:pt x="25831" y="57371"/>
                    <a:pt x="36842" y="57371"/>
                  </a:cubicBezTo>
                  <a:cubicBezTo>
                    <a:pt x="43073" y="57371"/>
                    <a:pt x="48840" y="54494"/>
                    <a:pt x="52663" y="49477"/>
                  </a:cubicBezTo>
                  <a:lnTo>
                    <a:pt x="66087" y="59704"/>
                  </a:lnTo>
                  <a:cubicBezTo>
                    <a:pt x="59041" y="68947"/>
                    <a:pt x="48385" y="74246"/>
                    <a:pt x="36842" y="74246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9219304E-13E4-F169-425B-83DA42458E34}"/>
                </a:ext>
              </a:extLst>
            </p:cNvPr>
            <p:cNvSpPr/>
            <p:nvPr/>
          </p:nvSpPr>
          <p:spPr>
            <a:xfrm>
              <a:off x="10244681" y="4362944"/>
              <a:ext cx="107552" cy="111117"/>
            </a:xfrm>
            <a:custGeom>
              <a:avLst/>
              <a:gdLst>
                <a:gd name="connsiteX0" fmla="*/ 55105 w 107552"/>
                <a:gd name="connsiteY0" fmla="*/ 111118 h 111117"/>
                <a:gd name="connsiteX1" fmla="*/ 0 w 107552"/>
                <a:gd name="connsiteY1" fmla="*/ 55557 h 111117"/>
                <a:gd name="connsiteX2" fmla="*/ 55105 w 107552"/>
                <a:gd name="connsiteY2" fmla="*/ 0 h 111117"/>
                <a:gd name="connsiteX3" fmla="*/ 107553 w 107552"/>
                <a:gd name="connsiteY3" fmla="*/ 38471 h 111117"/>
                <a:gd name="connsiteX4" fmla="*/ 91479 w 107552"/>
                <a:gd name="connsiteY4" fmla="*/ 43622 h 111117"/>
                <a:gd name="connsiteX5" fmla="*/ 55105 w 107552"/>
                <a:gd name="connsiteY5" fmla="*/ 16875 h 111117"/>
                <a:gd name="connsiteX6" fmla="*/ 16875 w 107552"/>
                <a:gd name="connsiteY6" fmla="*/ 55557 h 111117"/>
                <a:gd name="connsiteX7" fmla="*/ 55105 w 107552"/>
                <a:gd name="connsiteY7" fmla="*/ 94243 h 111117"/>
                <a:gd name="connsiteX8" fmla="*/ 83561 w 107552"/>
                <a:gd name="connsiteY8" fmla="*/ 81392 h 111117"/>
                <a:gd name="connsiteX9" fmla="*/ 96183 w 107552"/>
                <a:gd name="connsiteY9" fmla="*/ 92589 h 111117"/>
                <a:gd name="connsiteX10" fmla="*/ 55105 w 107552"/>
                <a:gd name="connsiteY10" fmla="*/ 111118 h 11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52" h="111117">
                  <a:moveTo>
                    <a:pt x="55105" y="111118"/>
                  </a:moveTo>
                  <a:cubicBezTo>
                    <a:pt x="24718" y="111118"/>
                    <a:pt x="0" y="86193"/>
                    <a:pt x="0" y="55557"/>
                  </a:cubicBezTo>
                  <a:cubicBezTo>
                    <a:pt x="0" y="24920"/>
                    <a:pt x="24722" y="0"/>
                    <a:pt x="55105" y="0"/>
                  </a:cubicBezTo>
                  <a:cubicBezTo>
                    <a:pt x="79102" y="0"/>
                    <a:pt x="100178" y="15462"/>
                    <a:pt x="107553" y="38471"/>
                  </a:cubicBezTo>
                  <a:lnTo>
                    <a:pt x="91479" y="43622"/>
                  </a:lnTo>
                  <a:cubicBezTo>
                    <a:pt x="86354" y="27624"/>
                    <a:pt x="71736" y="16875"/>
                    <a:pt x="55105" y="16875"/>
                  </a:cubicBezTo>
                  <a:cubicBezTo>
                    <a:pt x="34024" y="16875"/>
                    <a:pt x="16875" y="34227"/>
                    <a:pt x="16875" y="55557"/>
                  </a:cubicBezTo>
                  <a:cubicBezTo>
                    <a:pt x="16875" y="76887"/>
                    <a:pt x="34024" y="94243"/>
                    <a:pt x="55105" y="94243"/>
                  </a:cubicBezTo>
                  <a:cubicBezTo>
                    <a:pt x="65943" y="94243"/>
                    <a:pt x="76313" y="89560"/>
                    <a:pt x="83561" y="81392"/>
                  </a:cubicBezTo>
                  <a:lnTo>
                    <a:pt x="96183" y="92589"/>
                  </a:lnTo>
                  <a:cubicBezTo>
                    <a:pt x="85738" y="104363"/>
                    <a:pt x="70765" y="111118"/>
                    <a:pt x="55105" y="11111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FE76EB35-3493-9C49-8CF4-DBD743DA1E44}"/>
                </a:ext>
              </a:extLst>
            </p:cNvPr>
            <p:cNvSpPr/>
            <p:nvPr/>
          </p:nvSpPr>
          <p:spPr>
            <a:xfrm>
              <a:off x="10319079" y="4392985"/>
              <a:ext cx="73693" cy="74245"/>
            </a:xfrm>
            <a:custGeom>
              <a:avLst/>
              <a:gdLst>
                <a:gd name="connsiteX0" fmla="*/ 36842 w 73693"/>
                <a:gd name="connsiteY0" fmla="*/ 74246 h 74245"/>
                <a:gd name="connsiteX1" fmla="*/ 0 w 73693"/>
                <a:gd name="connsiteY1" fmla="*/ 37121 h 74245"/>
                <a:gd name="connsiteX2" fmla="*/ 36842 w 73693"/>
                <a:gd name="connsiteY2" fmla="*/ 0 h 74245"/>
                <a:gd name="connsiteX3" fmla="*/ 73693 w 73693"/>
                <a:gd name="connsiteY3" fmla="*/ 37121 h 74245"/>
                <a:gd name="connsiteX4" fmla="*/ 36842 w 73693"/>
                <a:gd name="connsiteY4" fmla="*/ 74246 h 74245"/>
                <a:gd name="connsiteX5" fmla="*/ 36842 w 73693"/>
                <a:gd name="connsiteY5" fmla="*/ 16879 h 74245"/>
                <a:gd name="connsiteX6" fmla="*/ 16875 w 73693"/>
                <a:gd name="connsiteY6" fmla="*/ 37125 h 74245"/>
                <a:gd name="connsiteX7" fmla="*/ 36842 w 73693"/>
                <a:gd name="connsiteY7" fmla="*/ 57375 h 74245"/>
                <a:gd name="connsiteX8" fmla="*/ 56818 w 73693"/>
                <a:gd name="connsiteY8" fmla="*/ 37125 h 74245"/>
                <a:gd name="connsiteX9" fmla="*/ 36842 w 73693"/>
                <a:gd name="connsiteY9" fmla="*/ 16879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93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57164" y="0"/>
                    <a:pt x="73693" y="16651"/>
                    <a:pt x="73693" y="37121"/>
                  </a:cubicBezTo>
                  <a:cubicBezTo>
                    <a:pt x="73693" y="57590"/>
                    <a:pt x="57164" y="74246"/>
                    <a:pt x="36842" y="74246"/>
                  </a:cubicBezTo>
                  <a:close/>
                  <a:moveTo>
                    <a:pt x="36842" y="16879"/>
                  </a:moveTo>
                  <a:cubicBezTo>
                    <a:pt x="25831" y="16879"/>
                    <a:pt x="16875" y="25958"/>
                    <a:pt x="16875" y="37125"/>
                  </a:cubicBezTo>
                  <a:cubicBezTo>
                    <a:pt x="16875" y="48292"/>
                    <a:pt x="25831" y="57375"/>
                    <a:pt x="36842" y="57375"/>
                  </a:cubicBezTo>
                  <a:cubicBezTo>
                    <a:pt x="47857" y="57375"/>
                    <a:pt x="56818" y="48292"/>
                    <a:pt x="56818" y="37125"/>
                  </a:cubicBezTo>
                  <a:cubicBezTo>
                    <a:pt x="56818" y="25958"/>
                    <a:pt x="47857" y="16879"/>
                    <a:pt x="36842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B95C017-591D-0A90-F85D-6C6F33736379}"/>
                </a:ext>
              </a:extLst>
            </p:cNvPr>
            <p:cNvSpPr/>
            <p:nvPr/>
          </p:nvSpPr>
          <p:spPr>
            <a:xfrm>
              <a:off x="10215602" y="4571531"/>
              <a:ext cx="84763" cy="16875"/>
            </a:xfrm>
            <a:custGeom>
              <a:avLst/>
              <a:gdLst>
                <a:gd name="connsiteX0" fmla="*/ 0 w 84763"/>
                <a:gd name="connsiteY0" fmla="*/ 0 h 16875"/>
                <a:gd name="connsiteX1" fmla="*/ 84763 w 84763"/>
                <a:gd name="connsiteY1" fmla="*/ 0 h 16875"/>
                <a:gd name="connsiteX2" fmla="*/ 84763 w 84763"/>
                <a:gd name="connsiteY2" fmla="*/ 16875 h 16875"/>
                <a:gd name="connsiteX3" fmla="*/ 0 w 84763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63" h="16875">
                  <a:moveTo>
                    <a:pt x="0" y="0"/>
                  </a:moveTo>
                  <a:lnTo>
                    <a:pt x="84763" y="0"/>
                  </a:lnTo>
                  <a:lnTo>
                    <a:pt x="847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Rectangle 5">
            <a:extLst>
              <a:ext uri="{FF2B5EF4-FFF2-40B4-BE49-F238E27FC236}">
                <a16:creationId xmlns:a16="http://schemas.microsoft.com/office/drawing/2014/main" id="{14B533D7-3D0A-452D-AE65-213EE80CCC0B}"/>
              </a:ext>
            </a:extLst>
          </p:cNvPr>
          <p:cNvSpPr/>
          <p:nvPr/>
        </p:nvSpPr>
        <p:spPr>
          <a:xfrm>
            <a:off x="6612627" y="5141425"/>
            <a:ext cx="2091215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478F547-0230-4B12-AFBD-8140FC061462}"/>
              </a:ext>
            </a:extLst>
          </p:cNvPr>
          <p:cNvSpPr/>
          <p:nvPr/>
        </p:nvSpPr>
        <p:spPr>
          <a:xfrm>
            <a:off x="6648582" y="2021033"/>
            <a:ext cx="2019300" cy="201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84120-D10B-4535-86AE-0C4A01E535D0}"/>
              </a:ext>
            </a:extLst>
          </p:cNvPr>
          <p:cNvSpPr txBox="1"/>
          <p:nvPr/>
        </p:nvSpPr>
        <p:spPr>
          <a:xfrm>
            <a:off x="7316987" y="2507487"/>
            <a:ext cx="682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97E02-DF46-4B66-8B60-8651DB0AC482}"/>
              </a:ext>
            </a:extLst>
          </p:cNvPr>
          <p:cNvSpPr txBox="1"/>
          <p:nvPr/>
        </p:nvSpPr>
        <p:spPr>
          <a:xfrm>
            <a:off x="7008536" y="2999883"/>
            <a:ext cx="12993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2,403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4" name="그래픽 31">
            <a:extLst>
              <a:ext uri="{FF2B5EF4-FFF2-40B4-BE49-F238E27FC236}">
                <a16:creationId xmlns:a16="http://schemas.microsoft.com/office/drawing/2014/main" id="{58E3C95C-C5BB-AB69-6D2D-093A43917D63}"/>
              </a:ext>
            </a:extLst>
          </p:cNvPr>
          <p:cNvGrpSpPr/>
          <p:nvPr/>
        </p:nvGrpSpPr>
        <p:grpSpPr>
          <a:xfrm>
            <a:off x="7388232" y="4392643"/>
            <a:ext cx="540001" cy="396473"/>
            <a:chOff x="4372119" y="4392639"/>
            <a:chExt cx="540001" cy="396473"/>
          </a:xfrm>
          <a:solidFill>
            <a:schemeClr val="accent3"/>
          </a:solidFill>
        </p:grpSpPr>
        <p:grpSp>
          <p:nvGrpSpPr>
            <p:cNvPr id="25" name="그래픽 31">
              <a:extLst>
                <a:ext uri="{FF2B5EF4-FFF2-40B4-BE49-F238E27FC236}">
                  <a16:creationId xmlns:a16="http://schemas.microsoft.com/office/drawing/2014/main" id="{9EC885EC-56C9-CD12-24D5-8AEA7CE42BD5}"/>
                </a:ext>
              </a:extLst>
            </p:cNvPr>
            <p:cNvGrpSpPr/>
            <p:nvPr/>
          </p:nvGrpSpPr>
          <p:grpSpPr>
            <a:xfrm>
              <a:off x="4372122" y="4498754"/>
              <a:ext cx="539999" cy="290359"/>
              <a:chOff x="4372122" y="4498754"/>
              <a:chExt cx="539999" cy="290359"/>
            </a:xfrm>
            <a:grpFill/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66C6D453-3698-7A38-95E5-D46791B39FB3}"/>
                  </a:ext>
                </a:extLst>
              </p:cNvPr>
              <p:cNvSpPr/>
              <p:nvPr/>
            </p:nvSpPr>
            <p:spPr>
              <a:xfrm>
                <a:off x="4372122" y="4498754"/>
                <a:ext cx="539999" cy="290359"/>
              </a:xfrm>
              <a:custGeom>
                <a:avLst/>
                <a:gdLst>
                  <a:gd name="connsiteX0" fmla="*/ 269999 w 539999"/>
                  <a:gd name="connsiteY0" fmla="*/ 290360 h 290359"/>
                  <a:gd name="connsiteX1" fmla="*/ 263903 w 539999"/>
                  <a:gd name="connsiteY1" fmla="*/ 287757 h 290359"/>
                  <a:gd name="connsiteX2" fmla="*/ 2340 w 539999"/>
                  <a:gd name="connsiteY2" fmla="*/ 14268 h 290359"/>
                  <a:gd name="connsiteX3" fmla="*/ 678 w 539999"/>
                  <a:gd name="connsiteY3" fmla="*/ 5122 h 290359"/>
                  <a:gd name="connsiteX4" fmla="*/ 8436 w 539999"/>
                  <a:gd name="connsiteY4" fmla="*/ 0 h 290359"/>
                  <a:gd name="connsiteX5" fmla="*/ 531561 w 539999"/>
                  <a:gd name="connsiteY5" fmla="*/ 0 h 290359"/>
                  <a:gd name="connsiteX6" fmla="*/ 539319 w 539999"/>
                  <a:gd name="connsiteY6" fmla="*/ 5122 h 290359"/>
                  <a:gd name="connsiteX7" fmla="*/ 537657 w 539999"/>
                  <a:gd name="connsiteY7" fmla="*/ 14268 h 290359"/>
                  <a:gd name="connsiteX8" fmla="*/ 276095 w 539999"/>
                  <a:gd name="connsiteY8" fmla="*/ 287757 h 290359"/>
                  <a:gd name="connsiteX9" fmla="*/ 269999 w 539999"/>
                  <a:gd name="connsiteY9" fmla="*/ 290360 h 290359"/>
                  <a:gd name="connsiteX10" fmla="*/ 28180 w 539999"/>
                  <a:gd name="connsiteY10" fmla="*/ 16875 h 290359"/>
                  <a:gd name="connsiteX11" fmla="*/ 269999 w 539999"/>
                  <a:gd name="connsiteY11" fmla="*/ 269717 h 290359"/>
                  <a:gd name="connsiteX12" fmla="*/ 511813 w 539999"/>
                  <a:gd name="connsiteY12" fmla="*/ 16875 h 290359"/>
                  <a:gd name="connsiteX13" fmla="*/ 28180 w 539999"/>
                  <a:gd name="connsiteY13" fmla="*/ 16875 h 29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9999" h="290359">
                    <a:moveTo>
                      <a:pt x="269999" y="290360"/>
                    </a:moveTo>
                    <a:cubicBezTo>
                      <a:pt x="267695" y="290360"/>
                      <a:pt x="265493" y="289415"/>
                      <a:pt x="263903" y="287757"/>
                    </a:cubicBezTo>
                    <a:lnTo>
                      <a:pt x="2340" y="14268"/>
                    </a:lnTo>
                    <a:cubicBezTo>
                      <a:pt x="3" y="11829"/>
                      <a:pt x="-647" y="8227"/>
                      <a:pt x="678" y="5122"/>
                    </a:cubicBezTo>
                    <a:cubicBezTo>
                      <a:pt x="2007" y="2017"/>
                      <a:pt x="5057" y="0"/>
                      <a:pt x="8436" y="0"/>
                    </a:cubicBezTo>
                    <a:lnTo>
                      <a:pt x="531561" y="0"/>
                    </a:lnTo>
                    <a:cubicBezTo>
                      <a:pt x="534940" y="0"/>
                      <a:pt x="537991" y="2017"/>
                      <a:pt x="539319" y="5122"/>
                    </a:cubicBezTo>
                    <a:cubicBezTo>
                      <a:pt x="540648" y="8227"/>
                      <a:pt x="539994" y="11829"/>
                      <a:pt x="537657" y="14268"/>
                    </a:cubicBezTo>
                    <a:lnTo>
                      <a:pt x="276095" y="287757"/>
                    </a:lnTo>
                    <a:cubicBezTo>
                      <a:pt x="274504" y="289419"/>
                      <a:pt x="272302" y="290360"/>
                      <a:pt x="269999" y="290360"/>
                    </a:cubicBezTo>
                    <a:close/>
                    <a:moveTo>
                      <a:pt x="28180" y="16875"/>
                    </a:moveTo>
                    <a:lnTo>
                      <a:pt x="269999" y="269717"/>
                    </a:lnTo>
                    <a:lnTo>
                      <a:pt x="511813" y="16875"/>
                    </a:lnTo>
                    <a:lnTo>
                      <a:pt x="28180" y="16875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7883DDA-1935-6552-093C-278D3EBE1AA9}"/>
                  </a:ext>
                </a:extLst>
              </p:cNvPr>
              <p:cNvSpPr/>
              <p:nvPr/>
            </p:nvSpPr>
            <p:spPr>
              <a:xfrm>
                <a:off x="4519043" y="4503909"/>
                <a:ext cx="232904" cy="285204"/>
              </a:xfrm>
              <a:custGeom>
                <a:avLst/>
                <a:gdLst>
                  <a:gd name="connsiteX0" fmla="*/ 123078 w 232904"/>
                  <a:gd name="connsiteY0" fmla="*/ 285204 h 285204"/>
                  <a:gd name="connsiteX1" fmla="*/ 123078 w 232904"/>
                  <a:gd name="connsiteY1" fmla="*/ 285204 h 285204"/>
                  <a:gd name="connsiteX2" fmla="*/ 115303 w 232904"/>
                  <a:gd name="connsiteY2" fmla="*/ 280045 h 285204"/>
                  <a:gd name="connsiteX3" fmla="*/ 0 w 232904"/>
                  <a:gd name="connsiteY3" fmla="*/ 6556 h 285204"/>
                  <a:gd name="connsiteX4" fmla="*/ 15550 w 232904"/>
                  <a:gd name="connsiteY4" fmla="*/ 0 h 285204"/>
                  <a:gd name="connsiteX5" fmla="*/ 123078 w 232904"/>
                  <a:gd name="connsiteY5" fmla="*/ 255053 h 285204"/>
                  <a:gd name="connsiteX6" fmla="*/ 217354 w 232904"/>
                  <a:gd name="connsiteY6" fmla="*/ 31476 h 285204"/>
                  <a:gd name="connsiteX7" fmla="*/ 232905 w 232904"/>
                  <a:gd name="connsiteY7" fmla="*/ 38032 h 285204"/>
                  <a:gd name="connsiteX8" fmla="*/ 130857 w 232904"/>
                  <a:gd name="connsiteY8" fmla="*/ 280049 h 285204"/>
                  <a:gd name="connsiteX9" fmla="*/ 123078 w 232904"/>
                  <a:gd name="connsiteY9" fmla="*/ 285204 h 28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2904" h="285204">
                    <a:moveTo>
                      <a:pt x="123078" y="285204"/>
                    </a:moveTo>
                    <a:lnTo>
                      <a:pt x="123078" y="285204"/>
                    </a:lnTo>
                    <a:cubicBezTo>
                      <a:pt x="119686" y="285204"/>
                      <a:pt x="116623" y="283175"/>
                      <a:pt x="115303" y="280045"/>
                    </a:cubicBezTo>
                    <a:lnTo>
                      <a:pt x="0" y="6556"/>
                    </a:lnTo>
                    <a:lnTo>
                      <a:pt x="15550" y="0"/>
                    </a:lnTo>
                    <a:lnTo>
                      <a:pt x="123078" y="255053"/>
                    </a:lnTo>
                    <a:lnTo>
                      <a:pt x="217354" y="31476"/>
                    </a:lnTo>
                    <a:lnTo>
                      <a:pt x="232905" y="38032"/>
                    </a:lnTo>
                    <a:lnTo>
                      <a:pt x="130857" y="280049"/>
                    </a:lnTo>
                    <a:cubicBezTo>
                      <a:pt x="129532" y="283175"/>
                      <a:pt x="126474" y="285204"/>
                      <a:pt x="123078" y="285204"/>
                    </a:cubicBez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8" name="그래픽 31">
              <a:extLst>
                <a:ext uri="{FF2B5EF4-FFF2-40B4-BE49-F238E27FC236}">
                  <a16:creationId xmlns:a16="http://schemas.microsoft.com/office/drawing/2014/main" id="{7F81F158-E50A-B48C-A4FF-180082862570}"/>
                </a:ext>
              </a:extLst>
            </p:cNvPr>
            <p:cNvGrpSpPr/>
            <p:nvPr/>
          </p:nvGrpSpPr>
          <p:grpSpPr>
            <a:xfrm>
              <a:off x="4372119" y="4392639"/>
              <a:ext cx="539999" cy="123782"/>
              <a:chOff x="4372119" y="4392639"/>
              <a:chExt cx="539999" cy="123782"/>
            </a:xfrm>
            <a:grpFill/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72A411F4-55FE-5E57-ACED-EADFFF1EC669}"/>
                  </a:ext>
                </a:extLst>
              </p:cNvPr>
              <p:cNvSpPr/>
              <p:nvPr/>
            </p:nvSpPr>
            <p:spPr>
              <a:xfrm>
                <a:off x="4372119" y="4392639"/>
                <a:ext cx="539995" cy="123782"/>
              </a:xfrm>
              <a:custGeom>
                <a:avLst/>
                <a:gdLst>
                  <a:gd name="connsiteX0" fmla="*/ 531564 w 539995"/>
                  <a:gd name="connsiteY0" fmla="*/ 123782 h 123782"/>
                  <a:gd name="connsiteX1" fmla="*/ 8439 w 539995"/>
                  <a:gd name="connsiteY1" fmla="*/ 123782 h 123782"/>
                  <a:gd name="connsiteX2" fmla="*/ 988 w 539995"/>
                  <a:gd name="connsiteY2" fmla="*/ 119306 h 123782"/>
                  <a:gd name="connsiteX3" fmla="*/ 1436 w 539995"/>
                  <a:gd name="connsiteY3" fmla="*/ 110628 h 123782"/>
                  <a:gd name="connsiteX4" fmla="*/ 73416 w 539995"/>
                  <a:gd name="connsiteY4" fmla="*/ 3725 h 123782"/>
                  <a:gd name="connsiteX5" fmla="*/ 80415 w 539995"/>
                  <a:gd name="connsiteY5" fmla="*/ 0 h 123782"/>
                  <a:gd name="connsiteX6" fmla="*/ 459609 w 539995"/>
                  <a:gd name="connsiteY6" fmla="*/ 0 h 123782"/>
                  <a:gd name="connsiteX7" fmla="*/ 466608 w 539995"/>
                  <a:gd name="connsiteY7" fmla="*/ 3729 h 123782"/>
                  <a:gd name="connsiteX8" fmla="*/ 538558 w 539995"/>
                  <a:gd name="connsiteY8" fmla="*/ 110633 h 123782"/>
                  <a:gd name="connsiteX9" fmla="*/ 539006 w 539995"/>
                  <a:gd name="connsiteY9" fmla="*/ 119310 h 123782"/>
                  <a:gd name="connsiteX10" fmla="*/ 531564 w 539995"/>
                  <a:gd name="connsiteY10" fmla="*/ 123782 h 123782"/>
                  <a:gd name="connsiteX11" fmla="*/ 24293 w 539995"/>
                  <a:gd name="connsiteY11" fmla="*/ 106907 h 123782"/>
                  <a:gd name="connsiteX12" fmla="*/ 515714 w 539995"/>
                  <a:gd name="connsiteY12" fmla="*/ 106907 h 123782"/>
                  <a:gd name="connsiteX13" fmla="*/ 455124 w 539995"/>
                  <a:gd name="connsiteY13" fmla="*/ 16879 h 123782"/>
                  <a:gd name="connsiteX14" fmla="*/ 84908 w 539995"/>
                  <a:gd name="connsiteY14" fmla="*/ 16879 h 123782"/>
                  <a:gd name="connsiteX15" fmla="*/ 24293 w 539995"/>
                  <a:gd name="connsiteY15" fmla="*/ 106907 h 12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95" h="123782">
                    <a:moveTo>
                      <a:pt x="531564" y="123782"/>
                    </a:moveTo>
                    <a:lnTo>
                      <a:pt x="8439" y="123782"/>
                    </a:lnTo>
                    <a:cubicBezTo>
                      <a:pt x="5321" y="123782"/>
                      <a:pt x="2457" y="122065"/>
                      <a:pt x="988" y="119306"/>
                    </a:cubicBezTo>
                    <a:cubicBezTo>
                      <a:pt x="-475" y="116556"/>
                      <a:pt x="-303" y="113219"/>
                      <a:pt x="1436" y="110628"/>
                    </a:cubicBezTo>
                    <a:lnTo>
                      <a:pt x="73416" y="3725"/>
                    </a:lnTo>
                    <a:cubicBezTo>
                      <a:pt x="74985" y="1396"/>
                      <a:pt x="77609" y="0"/>
                      <a:pt x="80415" y="0"/>
                    </a:cubicBezTo>
                    <a:lnTo>
                      <a:pt x="459609" y="0"/>
                    </a:lnTo>
                    <a:cubicBezTo>
                      <a:pt x="462418" y="0"/>
                      <a:pt x="465038" y="1396"/>
                      <a:pt x="466608" y="3729"/>
                    </a:cubicBezTo>
                    <a:lnTo>
                      <a:pt x="538558" y="110633"/>
                    </a:lnTo>
                    <a:cubicBezTo>
                      <a:pt x="540301" y="113219"/>
                      <a:pt x="540470" y="116556"/>
                      <a:pt x="539006" y="119310"/>
                    </a:cubicBezTo>
                    <a:cubicBezTo>
                      <a:pt x="537546" y="122061"/>
                      <a:pt x="534681" y="123782"/>
                      <a:pt x="531564" y="123782"/>
                    </a:cubicBezTo>
                    <a:close/>
                    <a:moveTo>
                      <a:pt x="24293" y="106907"/>
                    </a:moveTo>
                    <a:lnTo>
                      <a:pt x="515714" y="106907"/>
                    </a:lnTo>
                    <a:lnTo>
                      <a:pt x="455124" y="16879"/>
                    </a:lnTo>
                    <a:lnTo>
                      <a:pt x="84908" y="16879"/>
                    </a:lnTo>
                    <a:lnTo>
                      <a:pt x="24293" y="106907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79A8C23B-43C3-2048-F129-8EEF5016F052}"/>
                  </a:ext>
                </a:extLst>
              </p:cNvPr>
              <p:cNvSpPr/>
              <p:nvPr/>
            </p:nvSpPr>
            <p:spPr>
              <a:xfrm>
                <a:off x="4521051" y="4393842"/>
                <a:ext cx="212869" cy="120301"/>
              </a:xfrm>
              <a:custGeom>
                <a:avLst/>
                <a:gdLst>
                  <a:gd name="connsiteX0" fmla="*/ 11534 w 212869"/>
                  <a:gd name="connsiteY0" fmla="*/ 120302 h 120301"/>
                  <a:gd name="connsiteX1" fmla="*/ 0 w 212869"/>
                  <a:gd name="connsiteY1" fmla="*/ 107983 h 120301"/>
                  <a:gd name="connsiteX2" fmla="*/ 115303 w 212869"/>
                  <a:gd name="connsiteY2" fmla="*/ 0 h 120301"/>
                  <a:gd name="connsiteX3" fmla="*/ 126837 w 212869"/>
                  <a:gd name="connsiteY3" fmla="*/ 0 h 120301"/>
                  <a:gd name="connsiteX4" fmla="*/ 212870 w 212869"/>
                  <a:gd name="connsiteY4" fmla="*/ 80561 h 120301"/>
                  <a:gd name="connsiteX5" fmla="*/ 201331 w 212869"/>
                  <a:gd name="connsiteY5" fmla="*/ 92880 h 120301"/>
                  <a:gd name="connsiteX6" fmla="*/ 121070 w 212869"/>
                  <a:gd name="connsiteY6" fmla="*/ 17719 h 1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869" h="120301">
                    <a:moveTo>
                      <a:pt x="11534" y="120302"/>
                    </a:moveTo>
                    <a:lnTo>
                      <a:pt x="0" y="107983"/>
                    </a:lnTo>
                    <a:lnTo>
                      <a:pt x="115303" y="0"/>
                    </a:lnTo>
                    <a:lnTo>
                      <a:pt x="126837" y="0"/>
                    </a:lnTo>
                    <a:lnTo>
                      <a:pt x="212870" y="80561"/>
                    </a:lnTo>
                    <a:lnTo>
                      <a:pt x="201331" y="92880"/>
                    </a:lnTo>
                    <a:lnTo>
                      <a:pt x="121070" y="17719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FE664602-F933-7775-3A81-CCC1C9172259}"/>
                  </a:ext>
                </a:extLst>
              </p:cNvPr>
              <p:cNvSpPr/>
              <p:nvPr/>
            </p:nvSpPr>
            <p:spPr>
              <a:xfrm rot="3337120">
                <a:off x="4452100" y="4460638"/>
                <a:ext cx="94297" cy="16875"/>
              </a:xfrm>
              <a:custGeom>
                <a:avLst/>
                <a:gdLst>
                  <a:gd name="connsiteX0" fmla="*/ 0 w 94297"/>
                  <a:gd name="connsiteY0" fmla="*/ 0 h 16875"/>
                  <a:gd name="connsiteX1" fmla="*/ 94298 w 94297"/>
                  <a:gd name="connsiteY1" fmla="*/ 0 h 16875"/>
                  <a:gd name="connsiteX2" fmla="*/ 94298 w 94297"/>
                  <a:gd name="connsiteY2" fmla="*/ 16875 h 16875"/>
                  <a:gd name="connsiteX3" fmla="*/ 0 w 9429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297" h="16875">
                    <a:moveTo>
                      <a:pt x="0" y="0"/>
                    </a:moveTo>
                    <a:lnTo>
                      <a:pt x="94298" y="0"/>
                    </a:lnTo>
                    <a:lnTo>
                      <a:pt x="94298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227C46ED-5449-712B-6342-6924FFE5A64B}"/>
                  </a:ext>
                </a:extLst>
              </p:cNvPr>
              <p:cNvSpPr/>
              <p:nvPr/>
            </p:nvSpPr>
            <p:spPr>
              <a:xfrm>
                <a:off x="4749962" y="4392644"/>
                <a:ext cx="162156" cy="123778"/>
              </a:xfrm>
              <a:custGeom>
                <a:avLst/>
                <a:gdLst>
                  <a:gd name="connsiteX0" fmla="*/ 153721 w 162156"/>
                  <a:gd name="connsiteY0" fmla="*/ 123778 h 123778"/>
                  <a:gd name="connsiteX1" fmla="*/ 8440 w 162156"/>
                  <a:gd name="connsiteY1" fmla="*/ 123778 h 123778"/>
                  <a:gd name="connsiteX2" fmla="*/ 977 w 162156"/>
                  <a:gd name="connsiteY2" fmla="*/ 119281 h 123778"/>
                  <a:gd name="connsiteX3" fmla="*/ 1475 w 162156"/>
                  <a:gd name="connsiteY3" fmla="*/ 110578 h 123778"/>
                  <a:gd name="connsiteX4" fmla="*/ 74619 w 162156"/>
                  <a:gd name="connsiteY4" fmla="*/ 3675 h 123778"/>
                  <a:gd name="connsiteX5" fmla="*/ 81580 w 162156"/>
                  <a:gd name="connsiteY5" fmla="*/ 0 h 123778"/>
                  <a:gd name="connsiteX6" fmla="*/ 88769 w 162156"/>
                  <a:gd name="connsiteY6" fmla="*/ 3729 h 123778"/>
                  <a:gd name="connsiteX7" fmla="*/ 160720 w 162156"/>
                  <a:gd name="connsiteY7" fmla="*/ 110633 h 123778"/>
                  <a:gd name="connsiteX8" fmla="*/ 161167 w 162156"/>
                  <a:gd name="connsiteY8" fmla="*/ 119310 h 123778"/>
                  <a:gd name="connsiteX9" fmla="*/ 153721 w 162156"/>
                  <a:gd name="connsiteY9" fmla="*/ 123778 h 123778"/>
                  <a:gd name="connsiteX10" fmla="*/ 24433 w 162156"/>
                  <a:gd name="connsiteY10" fmla="*/ 106903 h 123778"/>
                  <a:gd name="connsiteX11" fmla="*/ 137871 w 162156"/>
                  <a:gd name="connsiteY11" fmla="*/ 106903 h 123778"/>
                  <a:gd name="connsiteX12" fmla="*/ 81618 w 162156"/>
                  <a:gd name="connsiteY12" fmla="*/ 23325 h 123778"/>
                  <a:gd name="connsiteX13" fmla="*/ 24433 w 162156"/>
                  <a:gd name="connsiteY13" fmla="*/ 106903 h 12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56" h="123778">
                    <a:moveTo>
                      <a:pt x="153721" y="123778"/>
                    </a:moveTo>
                    <a:lnTo>
                      <a:pt x="8440" y="123778"/>
                    </a:lnTo>
                    <a:cubicBezTo>
                      <a:pt x="5309" y="123778"/>
                      <a:pt x="2436" y="122048"/>
                      <a:pt x="977" y="119281"/>
                    </a:cubicBezTo>
                    <a:cubicBezTo>
                      <a:pt x="-487" y="116513"/>
                      <a:pt x="-293" y="113164"/>
                      <a:pt x="1475" y="110578"/>
                    </a:cubicBezTo>
                    <a:lnTo>
                      <a:pt x="74619" y="3675"/>
                    </a:lnTo>
                    <a:cubicBezTo>
                      <a:pt x="76193" y="1375"/>
                      <a:pt x="78796" y="0"/>
                      <a:pt x="81580" y="0"/>
                    </a:cubicBezTo>
                    <a:cubicBezTo>
                      <a:pt x="84390" y="0"/>
                      <a:pt x="87200" y="1396"/>
                      <a:pt x="88769" y="3729"/>
                    </a:cubicBezTo>
                    <a:lnTo>
                      <a:pt x="160720" y="110633"/>
                    </a:lnTo>
                    <a:cubicBezTo>
                      <a:pt x="162462" y="113219"/>
                      <a:pt x="162631" y="116556"/>
                      <a:pt x="161167" y="119310"/>
                    </a:cubicBezTo>
                    <a:cubicBezTo>
                      <a:pt x="159703" y="122057"/>
                      <a:pt x="156839" y="123778"/>
                      <a:pt x="153721" y="123778"/>
                    </a:cubicBezTo>
                    <a:close/>
                    <a:moveTo>
                      <a:pt x="24433" y="106903"/>
                    </a:moveTo>
                    <a:lnTo>
                      <a:pt x="137871" y="106903"/>
                    </a:lnTo>
                    <a:lnTo>
                      <a:pt x="81618" y="23325"/>
                    </a:lnTo>
                    <a:lnTo>
                      <a:pt x="24433" y="106903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05CAA63-F212-4809-BA97-F4055C572797}"/>
              </a:ext>
            </a:extLst>
          </p:cNvPr>
          <p:cNvSpPr txBox="1"/>
          <p:nvPr/>
        </p:nvSpPr>
        <p:spPr>
          <a:xfrm>
            <a:off x="676275" y="2268197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</a:t>
            </a:r>
            <a:endParaRPr lang="en-US" altLang="ko-KR" dirty="0"/>
          </a:p>
          <a:p>
            <a:r>
              <a:rPr lang="ko-KR" altLang="en-US" dirty="0"/>
              <a:t>입력하세요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4FBDA4-8298-4348-8333-2CE86AC1586B}"/>
              </a:ext>
            </a:extLst>
          </p:cNvPr>
          <p:cNvSpPr txBox="1"/>
          <p:nvPr/>
        </p:nvSpPr>
        <p:spPr>
          <a:xfrm>
            <a:off x="695325" y="2021033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목차제목을 적어주세요</a:t>
            </a:r>
          </a:p>
        </p:txBody>
      </p:sp>
      <p:pic>
        <p:nvPicPr>
          <p:cNvPr id="95" name="그림 94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856628AF-07FE-48FA-A5FF-1641E0AB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4451" y="2"/>
            <a:ext cx="8607553" cy="1268413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1A92EC9D-0D09-4F87-BF2D-BFAA5B110673}"/>
              </a:ext>
            </a:extLst>
          </p:cNvPr>
          <p:cNvSpPr/>
          <p:nvPr/>
        </p:nvSpPr>
        <p:spPr>
          <a:xfrm>
            <a:off x="0" y="0"/>
            <a:ext cx="3897826" cy="1268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79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 descr="실내, 사람이(가) 표시된 사진&#10;&#10;자동 생성된 설명">
            <a:extLst>
              <a:ext uri="{FF2B5EF4-FFF2-40B4-BE49-F238E27FC236}">
                <a16:creationId xmlns:a16="http://schemas.microsoft.com/office/drawing/2014/main" id="{FB6DF2DE-E673-41EE-8122-8E64C6B3D9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62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4100660"/>
          </a:xfrm>
          <a:custGeom>
            <a:avLst/>
            <a:gdLst>
              <a:gd name="connsiteX0" fmla="*/ 0 w 12192000"/>
              <a:gd name="connsiteY0" fmla="*/ 0 h 4100660"/>
              <a:gd name="connsiteX1" fmla="*/ 12192000 w 12192000"/>
              <a:gd name="connsiteY1" fmla="*/ 0 h 4100660"/>
              <a:gd name="connsiteX2" fmla="*/ 12192000 w 12192000"/>
              <a:gd name="connsiteY2" fmla="*/ 4100660 h 4100660"/>
              <a:gd name="connsiteX3" fmla="*/ 0 w 12192000"/>
              <a:gd name="connsiteY3" fmla="*/ 4100660 h 410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100660">
                <a:moveTo>
                  <a:pt x="0" y="0"/>
                </a:moveTo>
                <a:lnTo>
                  <a:pt x="12192000" y="0"/>
                </a:lnTo>
                <a:lnTo>
                  <a:pt x="12192000" y="4100660"/>
                </a:lnTo>
                <a:lnTo>
                  <a:pt x="0" y="4100660"/>
                </a:lnTo>
                <a:close/>
              </a:path>
            </a:pathLst>
          </a:custGeom>
          <a:solidFill>
            <a:schemeClr val="accent2"/>
          </a:solidFill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12E498C7-B276-4603-B7C5-B74A42A4B65A}"/>
              </a:ext>
            </a:extLst>
          </p:cNvPr>
          <p:cNvSpPr/>
          <p:nvPr/>
        </p:nvSpPr>
        <p:spPr>
          <a:xfrm>
            <a:off x="1325699" y="2392318"/>
            <a:ext cx="2368279" cy="23682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127BDC-D91B-4A41-A509-1AEF806CF1B0}"/>
              </a:ext>
            </a:extLst>
          </p:cNvPr>
          <p:cNvSpPr txBox="1"/>
          <p:nvPr/>
        </p:nvSpPr>
        <p:spPr>
          <a:xfrm>
            <a:off x="1459711" y="5138764"/>
            <a:ext cx="21002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키워드를 입력하세요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2E93CC3C-7FF6-4F09-A2D8-ACB7B4C75A27}"/>
              </a:ext>
            </a:extLst>
          </p:cNvPr>
          <p:cNvSpPr/>
          <p:nvPr/>
        </p:nvSpPr>
        <p:spPr>
          <a:xfrm>
            <a:off x="997405" y="5641830"/>
            <a:ext cx="3024867" cy="521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3" name="그래픽 33">
            <a:extLst>
              <a:ext uri="{FF2B5EF4-FFF2-40B4-BE49-F238E27FC236}">
                <a16:creationId xmlns:a16="http://schemas.microsoft.com/office/drawing/2014/main" id="{16F1B0FB-C627-8286-DD42-C75069041B95}"/>
              </a:ext>
            </a:extLst>
          </p:cNvPr>
          <p:cNvGrpSpPr/>
          <p:nvPr/>
        </p:nvGrpSpPr>
        <p:grpSpPr>
          <a:xfrm>
            <a:off x="2085791" y="3187475"/>
            <a:ext cx="848072" cy="77795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6E822B4-C8E7-64AF-7EE3-E519A64806CD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BE4008AF-01E0-A599-CC33-4C50E94A2FB3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AF9A39E0-BC61-9CBD-ED67-47C0E47E7D72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1DBD2D49-4718-4316-AEE8-02B78F919312}"/>
              </a:ext>
            </a:extLst>
          </p:cNvPr>
          <p:cNvSpPr/>
          <p:nvPr/>
        </p:nvSpPr>
        <p:spPr>
          <a:xfrm>
            <a:off x="4911864" y="2392320"/>
            <a:ext cx="2368279" cy="2368279"/>
          </a:xfrm>
          <a:prstGeom prst="ellipse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8E170B-A0D2-4B1A-BB13-DD11C1F44421}"/>
              </a:ext>
            </a:extLst>
          </p:cNvPr>
          <p:cNvSpPr txBox="1"/>
          <p:nvPr/>
        </p:nvSpPr>
        <p:spPr>
          <a:xfrm>
            <a:off x="5045875" y="5138766"/>
            <a:ext cx="21002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키워드를 입력하세요</a:t>
            </a: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6EDA4AE8-26FE-40F0-B6B6-B43F8630DEC1}"/>
              </a:ext>
            </a:extLst>
          </p:cNvPr>
          <p:cNvSpPr/>
          <p:nvPr/>
        </p:nvSpPr>
        <p:spPr>
          <a:xfrm>
            <a:off x="4583569" y="5641832"/>
            <a:ext cx="3024867" cy="521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3" name="그래픽 47">
            <a:extLst>
              <a:ext uri="{FF2B5EF4-FFF2-40B4-BE49-F238E27FC236}">
                <a16:creationId xmlns:a16="http://schemas.microsoft.com/office/drawing/2014/main" id="{C561B7ED-0BBF-1A75-E766-5B05A97F374E}"/>
              </a:ext>
            </a:extLst>
          </p:cNvPr>
          <p:cNvGrpSpPr/>
          <p:nvPr/>
        </p:nvGrpSpPr>
        <p:grpSpPr>
          <a:xfrm>
            <a:off x="5676079" y="3152410"/>
            <a:ext cx="839849" cy="848092"/>
            <a:chOff x="5676075" y="3152409"/>
            <a:chExt cx="839849" cy="848092"/>
          </a:xfrm>
          <a:solidFill>
            <a:schemeClr val="accent1"/>
          </a:solidFill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F3CAFFE-D4D4-1876-D17E-7BE320A0E879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9416F6-B479-A1A1-C9FD-3F13848C011B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C1E3E34-8D47-0DA8-4B8C-5AC375DBF60A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888EFE4-EDB0-1D50-DEDC-A2410B5FD1B3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1" name="그래픽 47">
              <a:extLst>
                <a:ext uri="{FF2B5EF4-FFF2-40B4-BE49-F238E27FC236}">
                  <a16:creationId xmlns:a16="http://schemas.microsoft.com/office/drawing/2014/main" id="{AD7CD152-84C6-1838-089D-BEA3A927D305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8013A862-0412-60C4-AA96-FFD09CEE73AC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2E173B30-A481-F10F-A419-740981ADB4CE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91A1C06-AE33-9453-498E-69783D17202E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438E27E5-4CF0-AE66-73CB-91A2622B29FD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33CE7000-C9C6-431E-804E-1EF790B59BA8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4108F631-0CB3-4AE2-BAE4-17BED2ADC138}"/>
              </a:ext>
            </a:extLst>
          </p:cNvPr>
          <p:cNvSpPr/>
          <p:nvPr/>
        </p:nvSpPr>
        <p:spPr>
          <a:xfrm>
            <a:off x="8498027" y="2392320"/>
            <a:ext cx="2368279" cy="2368279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6EE7F-91F7-4F7F-9B58-5EE0211425E4}"/>
              </a:ext>
            </a:extLst>
          </p:cNvPr>
          <p:cNvSpPr txBox="1"/>
          <p:nvPr/>
        </p:nvSpPr>
        <p:spPr>
          <a:xfrm>
            <a:off x="8632038" y="5138766"/>
            <a:ext cx="21002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키워드를 입력하세요</a:t>
            </a: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9A83AE4B-C9B5-4C62-9735-378D8486D900}"/>
              </a:ext>
            </a:extLst>
          </p:cNvPr>
          <p:cNvSpPr/>
          <p:nvPr/>
        </p:nvSpPr>
        <p:spPr>
          <a:xfrm>
            <a:off x="8169732" y="5641832"/>
            <a:ext cx="3024867" cy="521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" name="그래픽 52">
            <a:extLst>
              <a:ext uri="{FF2B5EF4-FFF2-40B4-BE49-F238E27FC236}">
                <a16:creationId xmlns:a16="http://schemas.microsoft.com/office/drawing/2014/main" id="{576EF78D-481D-2EE3-921D-DD81665DD751}"/>
              </a:ext>
            </a:extLst>
          </p:cNvPr>
          <p:cNvGrpSpPr/>
          <p:nvPr/>
        </p:nvGrpSpPr>
        <p:grpSpPr>
          <a:xfrm>
            <a:off x="9258117" y="3184930"/>
            <a:ext cx="848092" cy="783053"/>
            <a:chOff x="9258116" y="3184928"/>
            <a:chExt cx="848092" cy="783053"/>
          </a:xfrm>
          <a:solidFill>
            <a:schemeClr val="accent1"/>
          </a:solidFill>
        </p:grpSpPr>
        <p:grpSp>
          <p:nvGrpSpPr>
            <p:cNvPr id="3" name="그래픽 52">
              <a:extLst>
                <a:ext uri="{FF2B5EF4-FFF2-40B4-BE49-F238E27FC236}">
                  <a16:creationId xmlns:a16="http://schemas.microsoft.com/office/drawing/2014/main" id="{8615DD53-081D-764A-485C-DD18206768FE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4" name="그래픽 52">
                <a:extLst>
                  <a:ext uri="{FF2B5EF4-FFF2-40B4-BE49-F238E27FC236}">
                    <a16:creationId xmlns:a16="http://schemas.microsoft.com/office/drawing/2014/main" id="{78E940F7-5EFF-122F-5DC6-995E2BA4A66C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5" name="자유형: 도형 4">
                  <a:extLst>
                    <a:ext uri="{FF2B5EF4-FFF2-40B4-BE49-F238E27FC236}">
                      <a16:creationId xmlns:a16="http://schemas.microsoft.com/office/drawing/2014/main" id="{5B7E9216-1E0A-DEF7-EEF4-360AEBC45653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" name="자유형: 도형 5">
                  <a:extLst>
                    <a:ext uri="{FF2B5EF4-FFF2-40B4-BE49-F238E27FC236}">
                      <a16:creationId xmlns:a16="http://schemas.microsoft.com/office/drawing/2014/main" id="{91601490-E066-0350-D804-8411FBE20B9C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" name="자유형: 도형 6">
                  <a:extLst>
                    <a:ext uri="{FF2B5EF4-FFF2-40B4-BE49-F238E27FC236}">
                      <a16:creationId xmlns:a16="http://schemas.microsoft.com/office/drawing/2014/main" id="{B257A8D0-F64C-A1A8-EC95-390351BF3D46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" name="자유형: 도형 7">
                  <a:extLst>
                    <a:ext uri="{FF2B5EF4-FFF2-40B4-BE49-F238E27FC236}">
                      <a16:creationId xmlns:a16="http://schemas.microsoft.com/office/drawing/2014/main" id="{D22F663D-CC82-52FB-CE80-7364D4EF0335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9" name="그래픽 52">
                <a:extLst>
                  <a:ext uri="{FF2B5EF4-FFF2-40B4-BE49-F238E27FC236}">
                    <a16:creationId xmlns:a16="http://schemas.microsoft.com/office/drawing/2014/main" id="{3023ECB2-D7C2-4B1C-4010-87B60A1238F9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0" name="그래픽 52">
                  <a:extLst>
                    <a:ext uri="{FF2B5EF4-FFF2-40B4-BE49-F238E27FC236}">
                      <a16:creationId xmlns:a16="http://schemas.microsoft.com/office/drawing/2014/main" id="{361D3C98-A339-CC2F-82DF-E95803930D7A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2" name="자유형: 도형 11">
                    <a:extLst>
                      <a:ext uri="{FF2B5EF4-FFF2-40B4-BE49-F238E27FC236}">
                        <a16:creationId xmlns:a16="http://schemas.microsoft.com/office/drawing/2014/main" id="{D6D5398E-DB2D-3ABB-2165-BE69CD97C5BA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CD025CC6-4AE7-7B42-BF6A-2CFE0DEC96CC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49BF090-56B3-1A23-EC90-7BA60D11B97F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B5EA16A-D027-932F-8A52-76D38961072A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" name="그래픽 52">
              <a:extLst>
                <a:ext uri="{FF2B5EF4-FFF2-40B4-BE49-F238E27FC236}">
                  <a16:creationId xmlns:a16="http://schemas.microsoft.com/office/drawing/2014/main" id="{EE4ED126-C9CF-CB08-3691-8F7D716B9443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20" name="그래픽 52">
                <a:extLst>
                  <a:ext uri="{FF2B5EF4-FFF2-40B4-BE49-F238E27FC236}">
                    <a16:creationId xmlns:a16="http://schemas.microsoft.com/office/drawing/2014/main" id="{C8394E36-74ED-FC02-4178-FE15325ECA92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3917CA0B-CCE9-C44E-6E53-9B45FFF366FF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1B72BE3F-4AC1-79D2-958C-CFFE34D8BD27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BFEE19FF-214B-4A05-22D8-BAA9E11E85AE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EE11F921-B578-5E13-6F78-A0213E3492A8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" name="그래픽 52">
                <a:extLst>
                  <a:ext uri="{FF2B5EF4-FFF2-40B4-BE49-F238E27FC236}">
                    <a16:creationId xmlns:a16="http://schemas.microsoft.com/office/drawing/2014/main" id="{1DE7D9DC-777B-9A7E-303F-08833EA9782D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28" name="그래픽 52">
                  <a:extLst>
                    <a:ext uri="{FF2B5EF4-FFF2-40B4-BE49-F238E27FC236}">
                      <a16:creationId xmlns:a16="http://schemas.microsoft.com/office/drawing/2014/main" id="{76EF09F6-40CF-8EF9-3DE1-2E08087DD29E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29" name="자유형: 도형 28">
                    <a:extLst>
                      <a:ext uri="{FF2B5EF4-FFF2-40B4-BE49-F238E27FC236}">
                        <a16:creationId xmlns:a16="http://schemas.microsoft.com/office/drawing/2014/main" id="{340BF9E7-700B-33AF-F408-AC90F584E230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D450548D-2476-A59B-CDE6-E2CBAD2419D6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4CF38C5-6FE0-428F-ABE9-12589A5EDB6C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BCE6A94A-7E6F-621C-F047-13C6FEFDFC2A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32F7FC-EE3F-4B2B-BD91-D7CD21FDC8E5}"/>
              </a:ext>
            </a:extLst>
          </p:cNvPr>
          <p:cNvGrpSpPr/>
          <p:nvPr/>
        </p:nvGrpSpPr>
        <p:grpSpPr>
          <a:xfrm>
            <a:off x="4145078" y="3448356"/>
            <a:ext cx="315684" cy="256207"/>
            <a:chOff x="3953782" y="3448351"/>
            <a:chExt cx="315684" cy="25620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A4EC52D-2AF5-43B1-9173-2E4E2484692E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9B53ACE-2879-4B10-B8A8-B420704CA3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046B68B1-C8E6-482C-A6D6-1BE4B1907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E2CC966-8D74-46BF-B46B-3FBB2D4C1F4A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89DD1DFB-E2A1-4E64-BC24-1F13172D5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62EF948-E442-40B2-BF3C-3361712C3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5073E9D-4A65-4801-9645-C2C32378D40E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724EE8C-A880-4316-B0AD-569335A7C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41BDFB3-A80C-411C-85F6-89046C69BD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48E6836-A7E0-46DE-9286-4A9AAA1070B2}"/>
              </a:ext>
            </a:extLst>
          </p:cNvPr>
          <p:cNvGrpSpPr/>
          <p:nvPr/>
        </p:nvGrpSpPr>
        <p:grpSpPr>
          <a:xfrm>
            <a:off x="7731239" y="3448356"/>
            <a:ext cx="315684" cy="256207"/>
            <a:chOff x="3953782" y="3448351"/>
            <a:chExt cx="315684" cy="256207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DDE6449-4CD6-4A35-ACC6-C55E6D155BAB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09"/>
              <a:chExt cx="194295" cy="389923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FFF5E699-D4C9-4C73-92CB-C73537A31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9DB5DD9C-B2A7-4BE0-85F3-E9264ADF54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B720F59-6CCD-41D6-8FC7-ACA95B56D55C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AEC5840A-258A-4B7B-95B7-B0B12839A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61EFCF8D-BA32-4E4D-8AB1-F9EA5C92C8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D39A603-BDC7-489C-845B-9C6D24D3640A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D29EEAEE-35AC-4E27-B28E-FFBFDFCEB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3FD32A84-792A-4ECA-B9BA-C151233E73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D537647-0C2E-471F-B10D-58E5BCEBDF48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</a:rPr>
              <a:t>타이틀을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02BE0A-4C9A-4985-A113-5941C3191794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5523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>
            <a:extLst>
              <a:ext uri="{FF2B5EF4-FFF2-40B4-BE49-F238E27FC236}">
                <a16:creationId xmlns:a16="http://schemas.microsoft.com/office/drawing/2014/main" id="{1B2557E6-0566-C8E8-5CD3-3F206B7BF4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4071" y="4322250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</p:pic>
      <p:pic>
        <p:nvPicPr>
          <p:cNvPr id="81" name="그림 80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B45458F0-CD20-0B9B-5D6C-DB3E7BC6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4071" y="1972786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목차제목을 적어주세요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D94E1D-61EB-3802-8FC4-67BA256F4DF4}"/>
              </a:ext>
            </a:extLst>
          </p:cNvPr>
          <p:cNvSpPr txBox="1"/>
          <p:nvPr/>
        </p:nvSpPr>
        <p:spPr>
          <a:xfrm>
            <a:off x="695326" y="1906797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3539659"/>
            <a:ext cx="1000125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5" y="4064525"/>
            <a:ext cx="3888243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F5E00114-0E11-ADB1-2352-489A8DFF4E60}"/>
              </a:ext>
            </a:extLst>
          </p:cNvPr>
          <p:cNvSpPr/>
          <p:nvPr/>
        </p:nvSpPr>
        <p:spPr>
          <a:xfrm>
            <a:off x="695325" y="5273078"/>
            <a:ext cx="3888243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9B55A-BEDE-3CA3-AF94-6AF999045CD2}"/>
              </a:ext>
            </a:extLst>
          </p:cNvPr>
          <p:cNvSpPr txBox="1"/>
          <p:nvPr/>
        </p:nvSpPr>
        <p:spPr>
          <a:xfrm>
            <a:off x="8853669" y="227075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BDED26D8-5163-293B-5FB3-F2DA7A761FA5}"/>
              </a:ext>
            </a:extLst>
          </p:cNvPr>
          <p:cNvSpPr/>
          <p:nvPr/>
        </p:nvSpPr>
        <p:spPr>
          <a:xfrm>
            <a:off x="8853669" y="2625644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233F09-C3F6-E5F8-08E5-7B9D6BD1D91A}"/>
              </a:ext>
            </a:extLst>
          </p:cNvPr>
          <p:cNvSpPr txBox="1"/>
          <p:nvPr/>
        </p:nvSpPr>
        <p:spPr>
          <a:xfrm>
            <a:off x="8853669" y="462022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75" name="Rectangle 5">
            <a:extLst>
              <a:ext uri="{FF2B5EF4-FFF2-40B4-BE49-F238E27FC236}">
                <a16:creationId xmlns:a16="http://schemas.microsoft.com/office/drawing/2014/main" id="{7D42EEF7-BCAD-717A-739E-13624F1031B4}"/>
              </a:ext>
            </a:extLst>
          </p:cNvPr>
          <p:cNvSpPr/>
          <p:nvPr/>
        </p:nvSpPr>
        <p:spPr>
          <a:xfrm>
            <a:off x="8853669" y="4975108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A6C26D6-809B-A6B9-27E5-9EA2F8BE968B}"/>
              </a:ext>
            </a:extLst>
          </p:cNvPr>
          <p:cNvSpPr/>
          <p:nvPr/>
        </p:nvSpPr>
        <p:spPr>
          <a:xfrm>
            <a:off x="6113067" y="2937885"/>
            <a:ext cx="682011" cy="68201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ko-KR" sz="2400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400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C570BC9-00E5-36A0-F40C-BCC1CE2FD384}"/>
              </a:ext>
            </a:extLst>
          </p:cNvPr>
          <p:cNvSpPr/>
          <p:nvPr/>
        </p:nvSpPr>
        <p:spPr>
          <a:xfrm>
            <a:off x="6113067" y="5287349"/>
            <a:ext cx="682011" cy="68201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ko-KR" sz="2400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400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47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20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E2C03AA-8AD7-4038-333D-0C227B96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7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E23701-03EB-5567-EB22-6EADEF92EEF0}"/>
              </a:ext>
            </a:extLst>
          </p:cNvPr>
          <p:cNvSpPr txBox="1"/>
          <p:nvPr/>
        </p:nvSpPr>
        <p:spPr>
          <a:xfrm>
            <a:off x="695326" y="1906797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2D499921-ED91-4AB8-A6D8-CCCAB053AF1B}"/>
              </a:ext>
            </a:extLst>
          </p:cNvPr>
          <p:cNvSpPr/>
          <p:nvPr/>
        </p:nvSpPr>
        <p:spPr>
          <a:xfrm>
            <a:off x="9437228" y="0"/>
            <a:ext cx="27547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F5E00114-0E11-ADB1-2352-489A8DFF4E60}"/>
              </a:ext>
            </a:extLst>
          </p:cNvPr>
          <p:cNvSpPr/>
          <p:nvPr/>
        </p:nvSpPr>
        <p:spPr>
          <a:xfrm>
            <a:off x="695325" y="5273078"/>
            <a:ext cx="3888243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A125A55D-2366-4E4B-B221-684F907DA48E}"/>
              </a:ext>
            </a:extLst>
          </p:cNvPr>
          <p:cNvSpPr/>
          <p:nvPr/>
        </p:nvSpPr>
        <p:spPr>
          <a:xfrm>
            <a:off x="5631795" y="1847999"/>
            <a:ext cx="6560209" cy="18370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63500" dir="81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A8E95BC1-FBE7-4742-B542-188B441B9DC5}"/>
              </a:ext>
            </a:extLst>
          </p:cNvPr>
          <p:cNvSpPr/>
          <p:nvPr/>
        </p:nvSpPr>
        <p:spPr>
          <a:xfrm>
            <a:off x="5631795" y="4132341"/>
            <a:ext cx="6560209" cy="18370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63500" dir="81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AE4439A0-1E2E-4415-8FF8-C505AF5E8F6C}"/>
              </a:ext>
            </a:extLst>
          </p:cNvPr>
          <p:cNvSpPr/>
          <p:nvPr/>
        </p:nvSpPr>
        <p:spPr>
          <a:xfrm>
            <a:off x="11380003" y="4132339"/>
            <a:ext cx="811999" cy="183701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635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BA6690B8-505A-4D16-9CF3-7392FF9BB9BA}"/>
              </a:ext>
            </a:extLst>
          </p:cNvPr>
          <p:cNvSpPr/>
          <p:nvPr/>
        </p:nvSpPr>
        <p:spPr>
          <a:xfrm>
            <a:off x="11380003" y="1847997"/>
            <a:ext cx="811999" cy="183701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635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528DEE-B4FB-47E3-B497-5CAD58655FC0}"/>
              </a:ext>
            </a:extLst>
          </p:cNvPr>
          <p:cNvSpPr txBox="1"/>
          <p:nvPr/>
        </p:nvSpPr>
        <p:spPr>
          <a:xfrm>
            <a:off x="695325" y="489263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9B55A-BEDE-3CA3-AF94-6AF999045CD2}"/>
              </a:ext>
            </a:extLst>
          </p:cNvPr>
          <p:cNvSpPr txBox="1"/>
          <p:nvPr/>
        </p:nvSpPr>
        <p:spPr>
          <a:xfrm>
            <a:off x="6069352" y="224092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BDED26D8-5163-293B-5FB3-F2DA7A761FA5}"/>
              </a:ext>
            </a:extLst>
          </p:cNvPr>
          <p:cNvSpPr/>
          <p:nvPr/>
        </p:nvSpPr>
        <p:spPr>
          <a:xfrm>
            <a:off x="6069352" y="2595812"/>
            <a:ext cx="2930319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 감사드립니다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7" name="그림 36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1898FEDF-85E2-4C0E-B97D-A82E16CD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7226" y="1847999"/>
            <a:ext cx="2059451" cy="1837019"/>
          </a:xfrm>
          <a:custGeom>
            <a:avLst/>
            <a:gdLst>
              <a:gd name="connsiteX0" fmla="*/ 0 w 2059451"/>
              <a:gd name="connsiteY0" fmla="*/ 0 h 1837018"/>
              <a:gd name="connsiteX1" fmla="*/ 2059451 w 2059451"/>
              <a:gd name="connsiteY1" fmla="*/ 0 h 1837018"/>
              <a:gd name="connsiteX2" fmla="*/ 2059451 w 2059451"/>
              <a:gd name="connsiteY2" fmla="*/ 1837018 h 1837018"/>
              <a:gd name="connsiteX3" fmla="*/ 0 w 2059451"/>
              <a:gd name="connsiteY3" fmla="*/ 1837018 h 183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8">
                <a:moveTo>
                  <a:pt x="0" y="0"/>
                </a:moveTo>
                <a:lnTo>
                  <a:pt x="2059451" y="0"/>
                </a:lnTo>
                <a:lnTo>
                  <a:pt x="2059451" y="1837018"/>
                </a:lnTo>
                <a:lnTo>
                  <a:pt x="0" y="1837018"/>
                </a:lnTo>
                <a:close/>
              </a:path>
            </a:pathLst>
          </a:cu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82E62E8-62F3-44F9-93F5-8ABD3950E3E0}"/>
              </a:ext>
            </a:extLst>
          </p:cNvPr>
          <p:cNvSpPr txBox="1"/>
          <p:nvPr/>
        </p:nvSpPr>
        <p:spPr>
          <a:xfrm>
            <a:off x="6069352" y="452526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2849A6CC-C135-4A3A-B3A5-42930DFE0E67}"/>
              </a:ext>
            </a:extLst>
          </p:cNvPr>
          <p:cNvSpPr/>
          <p:nvPr/>
        </p:nvSpPr>
        <p:spPr>
          <a:xfrm>
            <a:off x="6069352" y="4880152"/>
            <a:ext cx="2930319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 감사드립니다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9F81952-12A0-4F31-90DC-F14DBF9D78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7226" y="4132341"/>
            <a:ext cx="2059451" cy="1837019"/>
          </a:xfrm>
          <a:custGeom>
            <a:avLst/>
            <a:gdLst>
              <a:gd name="connsiteX0" fmla="*/ 0 w 2059451"/>
              <a:gd name="connsiteY0" fmla="*/ 0 h 1837018"/>
              <a:gd name="connsiteX1" fmla="*/ 2059451 w 2059451"/>
              <a:gd name="connsiteY1" fmla="*/ 0 h 1837018"/>
              <a:gd name="connsiteX2" fmla="*/ 2059451 w 2059451"/>
              <a:gd name="connsiteY2" fmla="*/ 1837018 h 1837018"/>
              <a:gd name="connsiteX3" fmla="*/ 0 w 2059451"/>
              <a:gd name="connsiteY3" fmla="*/ 1837018 h 183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8">
                <a:moveTo>
                  <a:pt x="0" y="0"/>
                </a:moveTo>
                <a:lnTo>
                  <a:pt x="2059451" y="0"/>
                </a:lnTo>
                <a:lnTo>
                  <a:pt x="2059451" y="1837018"/>
                </a:lnTo>
                <a:lnTo>
                  <a:pt x="0" y="183701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8C460-B1F9-D612-AF82-E997B73E8E1C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37592-4E04-6B43-73C9-B58826BD1D6D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375900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실내, 사람이(가) 표시된 사진&#10;&#10;자동 생성된 설명">
            <a:extLst>
              <a:ext uri="{FF2B5EF4-FFF2-40B4-BE49-F238E27FC236}">
                <a16:creationId xmlns:a16="http://schemas.microsoft.com/office/drawing/2014/main" id="{6957A86A-F995-6694-B48D-5F929E284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" y="1352"/>
            <a:ext cx="12186577" cy="3427648"/>
          </a:xfrm>
          <a:prstGeom prst="rect">
            <a:avLst/>
          </a:prstGeom>
        </p:spPr>
      </p:pic>
      <p:sp>
        <p:nvSpPr>
          <p:cNvPr id="59" name="Rectangle 7">
            <a:extLst>
              <a:ext uri="{FF2B5EF4-FFF2-40B4-BE49-F238E27FC236}">
                <a16:creationId xmlns:a16="http://schemas.microsoft.com/office/drawing/2014/main" id="{4CCAE124-8B48-4E7A-B802-FC95433BBB16}"/>
              </a:ext>
            </a:extLst>
          </p:cNvPr>
          <p:cNvSpPr>
            <a:spLocks/>
          </p:cNvSpPr>
          <p:nvPr/>
        </p:nvSpPr>
        <p:spPr>
          <a:xfrm>
            <a:off x="2712" y="0"/>
            <a:ext cx="12192000" cy="3429000"/>
          </a:xfrm>
          <a:prstGeom prst="rect">
            <a:avLst/>
          </a:pr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0E6EA7AE-6430-ED08-5170-C07E4FD30A64}"/>
              </a:ext>
            </a:extLst>
          </p:cNvPr>
          <p:cNvSpPr/>
          <p:nvPr/>
        </p:nvSpPr>
        <p:spPr>
          <a:xfrm>
            <a:off x="695325" y="1728678"/>
            <a:ext cx="982980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인스타그램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그리고 블로그에서 활동 중입니다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템플릿도 스마트 스토어에서 판매 중이기도 합니다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E6A642A-35C0-4F00-A617-F26E894D9667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7A1DDFA-B995-44EB-8960-15574C445EAE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DC3808-07EA-49F7-91AF-BE7AE8CC93D8}"/>
              </a:ext>
            </a:extLst>
          </p:cNvPr>
          <p:cNvSpPr txBox="1"/>
          <p:nvPr/>
        </p:nvSpPr>
        <p:spPr>
          <a:xfrm>
            <a:off x="695325" y="3943880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29F0BFFD-C1D0-4ED0-929E-6146DD7388B2}"/>
              </a:ext>
            </a:extLst>
          </p:cNvPr>
          <p:cNvSpPr/>
          <p:nvPr/>
        </p:nvSpPr>
        <p:spPr>
          <a:xfrm>
            <a:off x="695326" y="4298766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3344221-0DFD-406A-8BA9-A9F5CAD45D36}"/>
              </a:ext>
            </a:extLst>
          </p:cNvPr>
          <p:cNvCxnSpPr>
            <a:cxnSpLocks/>
          </p:cNvCxnSpPr>
          <p:nvPr/>
        </p:nvCxnSpPr>
        <p:spPr>
          <a:xfrm>
            <a:off x="695326" y="5760337"/>
            <a:ext cx="2541361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9791043-C22E-4331-8F5B-6C58459978AF}"/>
              </a:ext>
            </a:extLst>
          </p:cNvPr>
          <p:cNvSpPr/>
          <p:nvPr/>
        </p:nvSpPr>
        <p:spPr>
          <a:xfrm>
            <a:off x="4523796" y="2997417"/>
            <a:ext cx="4331591" cy="2762923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EF6492-139F-4BBA-9243-05EEC504E316}"/>
              </a:ext>
            </a:extLst>
          </p:cNvPr>
          <p:cNvSpPr txBox="1"/>
          <p:nvPr/>
        </p:nvSpPr>
        <p:spPr>
          <a:xfrm>
            <a:off x="4857615" y="3943880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8D23D970-889A-4D77-8304-F9CAFAFD51F5}"/>
              </a:ext>
            </a:extLst>
          </p:cNvPr>
          <p:cNvSpPr/>
          <p:nvPr/>
        </p:nvSpPr>
        <p:spPr>
          <a:xfrm>
            <a:off x="4857617" y="4375468"/>
            <a:ext cx="3600587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중이기도 합니다</a:t>
            </a:r>
            <a:r>
              <a:rPr lang="en-US" altLang="ko-KR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817D8A22-0F7E-43E3-A217-DBC34A1B0297}"/>
              </a:ext>
            </a:extLst>
          </p:cNvPr>
          <p:cNvSpPr/>
          <p:nvPr/>
        </p:nvSpPr>
        <p:spPr>
          <a:xfrm>
            <a:off x="9409177" y="2997417"/>
            <a:ext cx="2087500" cy="2762923"/>
          </a:xfrm>
          <a:prstGeom prst="roundRect">
            <a:avLst>
              <a:gd name="adj" fmla="val 8427"/>
            </a:avLst>
          </a:prstGeom>
          <a:solidFill>
            <a:schemeClr val="accent4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3FA0A8-99E0-43FB-A5B8-AA6BCBF1E9C9}"/>
              </a:ext>
            </a:extLst>
          </p:cNvPr>
          <p:cNvSpPr txBox="1"/>
          <p:nvPr/>
        </p:nvSpPr>
        <p:spPr>
          <a:xfrm>
            <a:off x="9680280" y="3745404"/>
            <a:ext cx="154491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  <a:endParaRPr lang="ko-KR" altLang="en-US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E81D81-761F-4FCD-AD01-4D0CDD080CA1}"/>
              </a:ext>
            </a:extLst>
          </p:cNvPr>
          <p:cNvSpPr txBox="1"/>
          <p:nvPr/>
        </p:nvSpPr>
        <p:spPr>
          <a:xfrm>
            <a:off x="9725967" y="4643019"/>
            <a:ext cx="145315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79" name="그래픽 33">
            <a:extLst>
              <a:ext uri="{FF2B5EF4-FFF2-40B4-BE49-F238E27FC236}">
                <a16:creationId xmlns:a16="http://schemas.microsoft.com/office/drawing/2014/main" id="{0589F428-1321-4ADE-BE87-BA12DEA6E42B}"/>
              </a:ext>
            </a:extLst>
          </p:cNvPr>
          <p:cNvGrpSpPr/>
          <p:nvPr/>
        </p:nvGrpSpPr>
        <p:grpSpPr>
          <a:xfrm>
            <a:off x="4888097" y="3299209"/>
            <a:ext cx="444375" cy="407636"/>
            <a:chOff x="2085791" y="3187472"/>
            <a:chExt cx="848072" cy="777958"/>
          </a:xfrm>
          <a:solidFill>
            <a:schemeClr val="accent3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E583BC46-E593-4C2C-B2FA-4592C71D0562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17EED41-72C8-4596-9666-9FB022F7804F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B5189B8A-D635-4E40-8F91-AF38F5A61A7C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864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실내, 사람이(가) 표시된 사진&#10;&#10;자동 생성된 설명">
            <a:extLst>
              <a:ext uri="{FF2B5EF4-FFF2-40B4-BE49-F238E27FC236}">
                <a16:creationId xmlns:a16="http://schemas.microsoft.com/office/drawing/2014/main" id="{6957A86A-F995-6694-B48D-5F929E284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714" y="1352"/>
            <a:ext cx="12186577" cy="6855296"/>
          </a:xfrm>
          <a:prstGeom prst="rect">
            <a:avLst/>
          </a:prstGeom>
        </p:spPr>
      </p:pic>
      <p:sp>
        <p:nvSpPr>
          <p:cNvPr id="59" name="Rectangle 7">
            <a:extLst>
              <a:ext uri="{FF2B5EF4-FFF2-40B4-BE49-F238E27FC236}">
                <a16:creationId xmlns:a16="http://schemas.microsoft.com/office/drawing/2014/main" id="{4CCAE124-8B48-4E7A-B802-FC95433BBB1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5296"/>
          </a:xfrm>
          <a:prstGeom prst="rect">
            <a:avLst/>
          </a:pr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0E6EA7AE-6430-ED08-5170-C07E4FD30A64}"/>
              </a:ext>
            </a:extLst>
          </p:cNvPr>
          <p:cNvSpPr/>
          <p:nvPr/>
        </p:nvSpPr>
        <p:spPr>
          <a:xfrm>
            <a:off x="695325" y="1783542"/>
            <a:ext cx="982980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인스타그램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그리고 블로그에서 활동 중입니다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템플릿도 스마트 스토어에서 판매 중이기도 합니다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B330370-6415-87CC-4989-080454DB7DAE}"/>
              </a:ext>
            </a:extLst>
          </p:cNvPr>
          <p:cNvSpPr/>
          <p:nvPr/>
        </p:nvSpPr>
        <p:spPr>
          <a:xfrm>
            <a:off x="695325" y="3226097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래픽 33">
            <a:extLst>
              <a:ext uri="{FF2B5EF4-FFF2-40B4-BE49-F238E27FC236}">
                <a16:creationId xmlns:a16="http://schemas.microsoft.com/office/drawing/2014/main" id="{119E46EB-4533-1DAD-C076-609A67BD2F4B}"/>
              </a:ext>
            </a:extLst>
          </p:cNvPr>
          <p:cNvGrpSpPr/>
          <p:nvPr/>
        </p:nvGrpSpPr>
        <p:grpSpPr>
          <a:xfrm>
            <a:off x="1869893" y="3629626"/>
            <a:ext cx="444375" cy="407636"/>
            <a:chOff x="2085791" y="3187472"/>
            <a:chExt cx="848072" cy="777958"/>
          </a:xfrm>
          <a:solidFill>
            <a:schemeClr val="accent3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F1624AA-A96C-C7EA-2EDC-1CCC8C5A5733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BD6994-EADC-A6B9-2DD0-EA06D3030F2B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C284715-FD63-8A01-44AB-1B67C9FD1A25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F3683C81-FC25-90CF-A907-0C7A40A3F3C8}"/>
              </a:ext>
            </a:extLst>
          </p:cNvPr>
          <p:cNvSpPr txBox="1"/>
          <p:nvPr/>
        </p:nvSpPr>
        <p:spPr>
          <a:xfrm>
            <a:off x="1339469" y="4484744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01" name="Rectangle 5">
            <a:extLst>
              <a:ext uri="{FF2B5EF4-FFF2-40B4-BE49-F238E27FC236}">
                <a16:creationId xmlns:a16="http://schemas.microsoft.com/office/drawing/2014/main" id="{336111D9-B223-131E-6A4B-157E885F3689}"/>
              </a:ext>
            </a:extLst>
          </p:cNvPr>
          <p:cNvSpPr/>
          <p:nvPr/>
        </p:nvSpPr>
        <p:spPr>
          <a:xfrm>
            <a:off x="1063643" y="4801531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E548226-A471-190E-A9DC-5C6CE8794AE7}"/>
              </a:ext>
            </a:extLst>
          </p:cNvPr>
          <p:cNvSpPr/>
          <p:nvPr/>
        </p:nvSpPr>
        <p:spPr>
          <a:xfrm>
            <a:off x="4128683" y="3226099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래픽 47">
            <a:extLst>
              <a:ext uri="{FF2B5EF4-FFF2-40B4-BE49-F238E27FC236}">
                <a16:creationId xmlns:a16="http://schemas.microsoft.com/office/drawing/2014/main" id="{A1E3EA58-0929-1355-DD2E-0A7B53E54CB4}"/>
              </a:ext>
            </a:extLst>
          </p:cNvPr>
          <p:cNvGrpSpPr/>
          <p:nvPr/>
        </p:nvGrpSpPr>
        <p:grpSpPr>
          <a:xfrm>
            <a:off x="5305402" y="3611255"/>
            <a:ext cx="440067" cy="444387"/>
            <a:chOff x="5676075" y="3152409"/>
            <a:chExt cx="839849" cy="848092"/>
          </a:xfrm>
          <a:solidFill>
            <a:schemeClr val="accent3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EEF57B74-86FD-59B8-6271-3BAF4CB9F629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B154B5DA-3E2E-32B9-DABF-835314B1B5E3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1D4CA78-CE0C-1463-9B19-51D979783A81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EEE2478D-7AB0-6F4B-9B3D-06775F874313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9" name="그래픽 47">
              <a:extLst>
                <a:ext uri="{FF2B5EF4-FFF2-40B4-BE49-F238E27FC236}">
                  <a16:creationId xmlns:a16="http://schemas.microsoft.com/office/drawing/2014/main" id="{A25898DD-AC6E-D1EF-7174-2AFADED35328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7A520F84-0E38-A90F-B1F7-20964EE5F277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37F2667F-5129-9F52-8F4E-662987B47DFA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1FC19CF7-0096-ABA6-1F8F-584583498B21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25CB6D60-2ED5-7CA9-0DAD-6CDE7312B195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FCC1E8C-5884-C2E2-32D6-1E5C0EA611CC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466971C7-DB54-A8CB-327E-3C4C709F9E1C}"/>
              </a:ext>
            </a:extLst>
          </p:cNvPr>
          <p:cNvSpPr txBox="1"/>
          <p:nvPr/>
        </p:nvSpPr>
        <p:spPr>
          <a:xfrm>
            <a:off x="4772823" y="448474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06" name="Rectangle 5">
            <a:extLst>
              <a:ext uri="{FF2B5EF4-FFF2-40B4-BE49-F238E27FC236}">
                <a16:creationId xmlns:a16="http://schemas.microsoft.com/office/drawing/2014/main" id="{F0EF3C0F-734E-2ACA-2D0B-4ECBDFA0566B}"/>
              </a:ext>
            </a:extLst>
          </p:cNvPr>
          <p:cNvSpPr/>
          <p:nvPr/>
        </p:nvSpPr>
        <p:spPr>
          <a:xfrm>
            <a:off x="4496997" y="4801533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49AACA9-D688-1D4B-4D79-932F3CBF760B}"/>
              </a:ext>
            </a:extLst>
          </p:cNvPr>
          <p:cNvSpPr/>
          <p:nvPr/>
        </p:nvSpPr>
        <p:spPr>
          <a:xfrm>
            <a:off x="7562038" y="3226099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5" name="그래픽 52">
            <a:extLst>
              <a:ext uri="{FF2B5EF4-FFF2-40B4-BE49-F238E27FC236}">
                <a16:creationId xmlns:a16="http://schemas.microsoft.com/office/drawing/2014/main" id="{CAA8819B-BEAC-87D5-64B5-D68CF30023C5}"/>
              </a:ext>
            </a:extLst>
          </p:cNvPr>
          <p:cNvGrpSpPr/>
          <p:nvPr/>
        </p:nvGrpSpPr>
        <p:grpSpPr>
          <a:xfrm>
            <a:off x="8736597" y="3628295"/>
            <a:ext cx="444387" cy="410307"/>
            <a:chOff x="9258116" y="3184928"/>
            <a:chExt cx="848092" cy="783053"/>
          </a:xfrm>
          <a:solidFill>
            <a:schemeClr val="accent3"/>
          </a:solidFill>
        </p:grpSpPr>
        <p:grpSp>
          <p:nvGrpSpPr>
            <p:cNvPr id="176" name="그래픽 52">
              <a:extLst>
                <a:ext uri="{FF2B5EF4-FFF2-40B4-BE49-F238E27FC236}">
                  <a16:creationId xmlns:a16="http://schemas.microsoft.com/office/drawing/2014/main" id="{4B0B42A4-1C7D-8AB8-42D5-BF363874E80D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89" name="그래픽 52">
                <a:extLst>
                  <a:ext uri="{FF2B5EF4-FFF2-40B4-BE49-F238E27FC236}">
                    <a16:creationId xmlns:a16="http://schemas.microsoft.com/office/drawing/2014/main" id="{A5780075-E8F5-5344-F7D4-73CF0F0E2E6C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ABAC47D9-8764-0C77-37FC-DC11FAE40679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886E1AC3-42D5-8FF9-7DBB-F301381E8697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940A487C-1C0D-FBF6-18BC-942B54E0134F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87675C18-5C85-D830-9681-72BA6AC5DA80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" name="그래픽 52">
                <a:extLst>
                  <a:ext uri="{FF2B5EF4-FFF2-40B4-BE49-F238E27FC236}">
                    <a16:creationId xmlns:a16="http://schemas.microsoft.com/office/drawing/2014/main" id="{2B0DA81F-7315-2587-049E-36031AA08064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91" name="그래픽 52">
                  <a:extLst>
                    <a:ext uri="{FF2B5EF4-FFF2-40B4-BE49-F238E27FC236}">
                      <a16:creationId xmlns:a16="http://schemas.microsoft.com/office/drawing/2014/main" id="{7BF63B9C-645F-F1A5-9D5B-8046B3BEF668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806D4D61-B681-21E1-8236-0BBC72DE718B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A25FDE1E-B546-90E0-237B-A0A25658B256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412E6BEE-18FD-EE60-52A3-76551B23BBCC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22C343B1-FD3C-6517-D5E8-752A260F064C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77" name="그래픽 52">
              <a:extLst>
                <a:ext uri="{FF2B5EF4-FFF2-40B4-BE49-F238E27FC236}">
                  <a16:creationId xmlns:a16="http://schemas.microsoft.com/office/drawing/2014/main" id="{4CE8CDD3-F126-33A4-0713-E7D740E5439A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178" name="그래픽 52">
                <a:extLst>
                  <a:ext uri="{FF2B5EF4-FFF2-40B4-BE49-F238E27FC236}">
                    <a16:creationId xmlns:a16="http://schemas.microsoft.com/office/drawing/2014/main" id="{7C3F44AB-7B34-181A-424D-594545D35806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DDA9F7DF-D387-43A2-377F-4245330A174F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884CAB0-31E0-D97F-E87F-51C307B8BED6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36993DA3-499C-FEDF-59B3-4797DD95EB69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6082BED7-2641-215F-AE03-B160671DDD64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9" name="그래픽 52">
                <a:extLst>
                  <a:ext uri="{FF2B5EF4-FFF2-40B4-BE49-F238E27FC236}">
                    <a16:creationId xmlns:a16="http://schemas.microsoft.com/office/drawing/2014/main" id="{F18690A2-BCDE-6DFC-156B-B45541DAF7DF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180" name="그래픽 52">
                  <a:extLst>
                    <a:ext uri="{FF2B5EF4-FFF2-40B4-BE49-F238E27FC236}">
                      <a16:creationId xmlns:a16="http://schemas.microsoft.com/office/drawing/2014/main" id="{D14331AB-494F-809B-3B28-EA6885767733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838BADB-38C7-EAA0-E0A4-B55AB27A6A56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" name="자유형: 도형 183">
                    <a:extLst>
                      <a:ext uri="{FF2B5EF4-FFF2-40B4-BE49-F238E27FC236}">
                        <a16:creationId xmlns:a16="http://schemas.microsoft.com/office/drawing/2014/main" id="{59AEC14A-32FE-5F96-3C17-DF89FED2552D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1F5FFD99-B2B3-FF61-0E6D-B359D0C5C4F2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92C19152-3590-1B92-CB15-F2612F85035A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01A0C97B-1250-899E-E6ED-71F64A670D6C}"/>
              </a:ext>
            </a:extLst>
          </p:cNvPr>
          <p:cNvSpPr txBox="1"/>
          <p:nvPr/>
        </p:nvSpPr>
        <p:spPr>
          <a:xfrm>
            <a:off x="8206178" y="448474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35EEB091-ABCF-447B-F920-5B5F0945CFA1}"/>
              </a:ext>
            </a:extLst>
          </p:cNvPr>
          <p:cNvSpPr/>
          <p:nvPr/>
        </p:nvSpPr>
        <p:spPr>
          <a:xfrm>
            <a:off x="7930352" y="4801533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E6A642A-35C0-4F00-A617-F26E894D9667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7A1DDFA-B995-44EB-8960-15574C445EAE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87842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실내, 사람이(가) 표시된 사진&#10;&#10;자동 생성된 설명">
            <a:extLst>
              <a:ext uri="{FF2B5EF4-FFF2-40B4-BE49-F238E27FC236}">
                <a16:creationId xmlns:a16="http://schemas.microsoft.com/office/drawing/2014/main" id="{6957A86A-F995-6694-B48D-5F929E284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38971"/>
            <a:ext cx="12192000" cy="276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138064C-FB6B-B922-B34B-74368C2826AD}"/>
              </a:ext>
            </a:extLst>
          </p:cNvPr>
          <p:cNvSpPr>
            <a:spLocks/>
          </p:cNvSpPr>
          <p:nvPr/>
        </p:nvSpPr>
        <p:spPr>
          <a:xfrm>
            <a:off x="0" y="2038971"/>
            <a:ext cx="12192000" cy="2768600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0E6EA7AE-6430-ED08-5170-C07E4FD30A64}"/>
              </a:ext>
            </a:extLst>
          </p:cNvPr>
          <p:cNvSpPr/>
          <p:nvPr/>
        </p:nvSpPr>
        <p:spPr>
          <a:xfrm>
            <a:off x="1181100" y="2375992"/>
            <a:ext cx="982980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인스타그램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그리고 블로그에서 활동 중입니다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템플릿도 스마트 스토어에서 판매 중이기도 합니다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49AACA9-D688-1D4B-4D79-932F3CBF760B}"/>
              </a:ext>
            </a:extLst>
          </p:cNvPr>
          <p:cNvSpPr/>
          <p:nvPr/>
        </p:nvSpPr>
        <p:spPr>
          <a:xfrm>
            <a:off x="8306325" y="3645199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B330370-6415-87CC-4989-080454DB7DAE}"/>
              </a:ext>
            </a:extLst>
          </p:cNvPr>
          <p:cNvSpPr/>
          <p:nvPr/>
        </p:nvSpPr>
        <p:spPr>
          <a:xfrm>
            <a:off x="1092173" y="3645197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E548226-A471-190E-A9DC-5C6CE8794AE7}"/>
              </a:ext>
            </a:extLst>
          </p:cNvPr>
          <p:cNvSpPr/>
          <p:nvPr/>
        </p:nvSpPr>
        <p:spPr>
          <a:xfrm>
            <a:off x="4699250" y="3645199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래픽 33">
            <a:extLst>
              <a:ext uri="{FF2B5EF4-FFF2-40B4-BE49-F238E27FC236}">
                <a16:creationId xmlns:a16="http://schemas.microsoft.com/office/drawing/2014/main" id="{119E46EB-4533-1DAD-C076-609A67BD2F4B}"/>
              </a:ext>
            </a:extLst>
          </p:cNvPr>
          <p:cNvGrpSpPr/>
          <p:nvPr/>
        </p:nvGrpSpPr>
        <p:grpSpPr>
          <a:xfrm>
            <a:off x="2266740" y="4048726"/>
            <a:ext cx="444375" cy="407636"/>
            <a:chOff x="2085791" y="3187472"/>
            <a:chExt cx="848072" cy="777958"/>
          </a:xfrm>
          <a:solidFill>
            <a:schemeClr val="accent3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F1624AA-A96C-C7EA-2EDC-1CCC8C5A5733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BD6994-EADC-A6B9-2DD0-EA06D3030F2B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C284715-FD63-8A01-44AB-1B67C9FD1A25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4" name="그래픽 47">
            <a:extLst>
              <a:ext uri="{FF2B5EF4-FFF2-40B4-BE49-F238E27FC236}">
                <a16:creationId xmlns:a16="http://schemas.microsoft.com/office/drawing/2014/main" id="{A1E3EA58-0929-1355-DD2E-0A7B53E54CB4}"/>
              </a:ext>
            </a:extLst>
          </p:cNvPr>
          <p:cNvGrpSpPr/>
          <p:nvPr/>
        </p:nvGrpSpPr>
        <p:grpSpPr>
          <a:xfrm>
            <a:off x="5875969" y="4030355"/>
            <a:ext cx="440067" cy="444387"/>
            <a:chOff x="5676075" y="3152409"/>
            <a:chExt cx="839849" cy="848092"/>
          </a:xfrm>
          <a:solidFill>
            <a:schemeClr val="accent3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EEF57B74-86FD-59B8-6271-3BAF4CB9F629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B154B5DA-3E2E-32B9-DABF-835314B1B5E3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1D4CA78-CE0C-1463-9B19-51D979783A81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EEE2478D-7AB0-6F4B-9B3D-06775F874313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9" name="그래픽 47">
              <a:extLst>
                <a:ext uri="{FF2B5EF4-FFF2-40B4-BE49-F238E27FC236}">
                  <a16:creationId xmlns:a16="http://schemas.microsoft.com/office/drawing/2014/main" id="{A25898DD-AC6E-D1EF-7174-2AFADED35328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7A520F84-0E38-A90F-B1F7-20964EE5F277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37F2667F-5129-9F52-8F4E-662987B47DFA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1FC19CF7-0096-ABA6-1F8F-584583498B21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25CB6D60-2ED5-7CA9-0DAD-6CDE7312B195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FCC1E8C-5884-C2E2-32D6-1E5C0EA611CC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5" name="그래픽 52">
            <a:extLst>
              <a:ext uri="{FF2B5EF4-FFF2-40B4-BE49-F238E27FC236}">
                <a16:creationId xmlns:a16="http://schemas.microsoft.com/office/drawing/2014/main" id="{CAA8819B-BEAC-87D5-64B5-D68CF30023C5}"/>
              </a:ext>
            </a:extLst>
          </p:cNvPr>
          <p:cNvGrpSpPr/>
          <p:nvPr/>
        </p:nvGrpSpPr>
        <p:grpSpPr>
          <a:xfrm>
            <a:off x="9480883" y="4047395"/>
            <a:ext cx="444387" cy="410307"/>
            <a:chOff x="9258116" y="3184928"/>
            <a:chExt cx="848092" cy="783053"/>
          </a:xfrm>
          <a:solidFill>
            <a:schemeClr val="accent3"/>
          </a:solidFill>
        </p:grpSpPr>
        <p:grpSp>
          <p:nvGrpSpPr>
            <p:cNvPr id="176" name="그래픽 52">
              <a:extLst>
                <a:ext uri="{FF2B5EF4-FFF2-40B4-BE49-F238E27FC236}">
                  <a16:creationId xmlns:a16="http://schemas.microsoft.com/office/drawing/2014/main" id="{4B0B42A4-1C7D-8AB8-42D5-BF363874E80D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89" name="그래픽 52">
                <a:extLst>
                  <a:ext uri="{FF2B5EF4-FFF2-40B4-BE49-F238E27FC236}">
                    <a16:creationId xmlns:a16="http://schemas.microsoft.com/office/drawing/2014/main" id="{A5780075-E8F5-5344-F7D4-73CF0F0E2E6C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ABAC47D9-8764-0C77-37FC-DC11FAE40679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886E1AC3-42D5-8FF9-7DBB-F301381E8697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940A487C-1C0D-FBF6-18BC-942B54E0134F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87675C18-5C85-D830-9681-72BA6AC5DA80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" name="그래픽 52">
                <a:extLst>
                  <a:ext uri="{FF2B5EF4-FFF2-40B4-BE49-F238E27FC236}">
                    <a16:creationId xmlns:a16="http://schemas.microsoft.com/office/drawing/2014/main" id="{2B0DA81F-7315-2587-049E-36031AA08064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91" name="그래픽 52">
                  <a:extLst>
                    <a:ext uri="{FF2B5EF4-FFF2-40B4-BE49-F238E27FC236}">
                      <a16:creationId xmlns:a16="http://schemas.microsoft.com/office/drawing/2014/main" id="{7BF63B9C-645F-F1A5-9D5B-8046B3BEF668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806D4D61-B681-21E1-8236-0BBC72DE718B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A25FDE1E-B546-90E0-237B-A0A25658B256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412E6BEE-18FD-EE60-52A3-76551B23BBCC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22C343B1-FD3C-6517-D5E8-752A260F064C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77" name="그래픽 52">
              <a:extLst>
                <a:ext uri="{FF2B5EF4-FFF2-40B4-BE49-F238E27FC236}">
                  <a16:creationId xmlns:a16="http://schemas.microsoft.com/office/drawing/2014/main" id="{4CE8CDD3-F126-33A4-0713-E7D740E5439A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178" name="그래픽 52">
                <a:extLst>
                  <a:ext uri="{FF2B5EF4-FFF2-40B4-BE49-F238E27FC236}">
                    <a16:creationId xmlns:a16="http://schemas.microsoft.com/office/drawing/2014/main" id="{7C3F44AB-7B34-181A-424D-594545D35806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DDA9F7DF-D387-43A2-377F-4245330A174F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884CAB0-31E0-D97F-E87F-51C307B8BED6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36993DA3-499C-FEDF-59B3-4797DD95EB69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6082BED7-2641-215F-AE03-B160671DDD64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9" name="그래픽 52">
                <a:extLst>
                  <a:ext uri="{FF2B5EF4-FFF2-40B4-BE49-F238E27FC236}">
                    <a16:creationId xmlns:a16="http://schemas.microsoft.com/office/drawing/2014/main" id="{F18690A2-BCDE-6DFC-156B-B45541DAF7DF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180" name="그래픽 52">
                  <a:extLst>
                    <a:ext uri="{FF2B5EF4-FFF2-40B4-BE49-F238E27FC236}">
                      <a16:creationId xmlns:a16="http://schemas.microsoft.com/office/drawing/2014/main" id="{D14331AB-494F-809B-3B28-EA6885767733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838BADB-38C7-EAA0-E0A4-B55AB27A6A56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" name="자유형: 도형 183">
                    <a:extLst>
                      <a:ext uri="{FF2B5EF4-FFF2-40B4-BE49-F238E27FC236}">
                        <a16:creationId xmlns:a16="http://schemas.microsoft.com/office/drawing/2014/main" id="{59AEC14A-32FE-5F96-3C17-DF89FED2552D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1F5FFD99-B2B3-FF61-0E6D-B359D0C5C4F2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92C19152-3590-1B92-CB15-F2612F85035A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F3683C81-FC25-90CF-A907-0C7A40A3F3C8}"/>
              </a:ext>
            </a:extLst>
          </p:cNvPr>
          <p:cNvSpPr txBox="1"/>
          <p:nvPr/>
        </p:nvSpPr>
        <p:spPr>
          <a:xfrm>
            <a:off x="1736315" y="4903844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201" name="Rectangle 5">
            <a:extLst>
              <a:ext uri="{FF2B5EF4-FFF2-40B4-BE49-F238E27FC236}">
                <a16:creationId xmlns:a16="http://schemas.microsoft.com/office/drawing/2014/main" id="{336111D9-B223-131E-6A4B-157E885F3689}"/>
              </a:ext>
            </a:extLst>
          </p:cNvPr>
          <p:cNvSpPr/>
          <p:nvPr/>
        </p:nvSpPr>
        <p:spPr>
          <a:xfrm>
            <a:off x="1460489" y="5220631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66971C7-DB54-A8CB-327E-3C4C709F9E1C}"/>
              </a:ext>
            </a:extLst>
          </p:cNvPr>
          <p:cNvSpPr txBox="1"/>
          <p:nvPr/>
        </p:nvSpPr>
        <p:spPr>
          <a:xfrm>
            <a:off x="5343390" y="490384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206" name="Rectangle 5">
            <a:extLst>
              <a:ext uri="{FF2B5EF4-FFF2-40B4-BE49-F238E27FC236}">
                <a16:creationId xmlns:a16="http://schemas.microsoft.com/office/drawing/2014/main" id="{F0EF3C0F-734E-2ACA-2D0B-4ECBDFA0566B}"/>
              </a:ext>
            </a:extLst>
          </p:cNvPr>
          <p:cNvSpPr/>
          <p:nvPr/>
        </p:nvSpPr>
        <p:spPr>
          <a:xfrm>
            <a:off x="5067564" y="5220633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1A0C97B-1250-899E-E6ED-71F64A670D6C}"/>
              </a:ext>
            </a:extLst>
          </p:cNvPr>
          <p:cNvSpPr txBox="1"/>
          <p:nvPr/>
        </p:nvSpPr>
        <p:spPr>
          <a:xfrm>
            <a:off x="8950465" y="490384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35EEB091-ABCF-447B-F920-5B5F0945CFA1}"/>
              </a:ext>
            </a:extLst>
          </p:cNvPr>
          <p:cNvSpPr/>
          <p:nvPr/>
        </p:nvSpPr>
        <p:spPr>
          <a:xfrm>
            <a:off x="8674639" y="5220633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0850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1">
            <a:extLst>
              <a:ext uri="{FF2B5EF4-FFF2-40B4-BE49-F238E27FC236}">
                <a16:creationId xmlns:a16="http://schemas.microsoft.com/office/drawing/2014/main" id="{7EDD389A-9C1F-4C4D-873D-FDF89376C0B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id-ID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9" name="Rectangle 5">
            <a:extLst>
              <a:ext uri="{FF2B5EF4-FFF2-40B4-BE49-F238E27FC236}">
                <a16:creationId xmlns:a16="http://schemas.microsoft.com/office/drawing/2014/main" id="{636D42D2-B2DC-4722-94CB-A2AF899CEB32}"/>
              </a:ext>
            </a:extLst>
          </p:cNvPr>
          <p:cNvSpPr/>
          <p:nvPr/>
        </p:nvSpPr>
        <p:spPr>
          <a:xfrm>
            <a:off x="7004606" y="2393954"/>
            <a:ext cx="1735619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주소를 적어주세요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멋지게 주소를 적어주세요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멋지게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주소를 적어주세요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51" name="Rectangle 5">
            <a:extLst>
              <a:ext uri="{FF2B5EF4-FFF2-40B4-BE49-F238E27FC236}">
                <a16:creationId xmlns:a16="http://schemas.microsoft.com/office/drawing/2014/main" id="{5FA51942-C51E-47FD-9B73-23B1E88B24F8}"/>
              </a:ext>
            </a:extLst>
          </p:cNvPr>
          <p:cNvSpPr/>
          <p:nvPr/>
        </p:nvSpPr>
        <p:spPr>
          <a:xfrm>
            <a:off x="9547779" y="839173"/>
            <a:ext cx="1735619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(02) 123-1234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(02) 123-1234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010-1234-5678</a:t>
            </a:r>
          </a:p>
        </p:txBody>
      </p:sp>
      <p:pic>
        <p:nvPicPr>
          <p:cNvPr id="63" name="그림 62" descr="실내, 사람이(가) 표시된 사진&#10;&#10;자동 생성된 설명">
            <a:extLst>
              <a:ext uri="{FF2B5EF4-FFF2-40B4-BE49-F238E27FC236}">
                <a16:creationId xmlns:a16="http://schemas.microsoft.com/office/drawing/2014/main" id="{6957A86A-F995-6694-B48D-5F929E284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95344"/>
            <a:ext cx="12192000" cy="3162656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5138064C-FB6B-B922-B34B-74368C2826AD}"/>
              </a:ext>
            </a:extLst>
          </p:cNvPr>
          <p:cNvSpPr>
            <a:spLocks/>
          </p:cNvSpPr>
          <p:nvPr/>
        </p:nvSpPr>
        <p:spPr>
          <a:xfrm>
            <a:off x="0" y="3695344"/>
            <a:ext cx="12192000" cy="3162656"/>
          </a:xfrm>
          <a:prstGeom prst="rect">
            <a:avLst/>
          </a:prstGeom>
          <a:solidFill>
            <a:schemeClr val="accent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6" name="Rectangle 5">
            <a:extLst>
              <a:ext uri="{FF2B5EF4-FFF2-40B4-BE49-F238E27FC236}">
                <a16:creationId xmlns:a16="http://schemas.microsoft.com/office/drawing/2014/main" id="{8F4B2846-EF93-4708-97C1-561B598F595E}"/>
              </a:ext>
            </a:extLst>
          </p:cNvPr>
          <p:cNvSpPr/>
          <p:nvPr/>
        </p:nvSpPr>
        <p:spPr>
          <a:xfrm>
            <a:off x="695325" y="2394660"/>
            <a:ext cx="3888243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F69CFEB-5BAF-4AC1-8C19-5127279450B5}"/>
              </a:ext>
            </a:extLst>
          </p:cNvPr>
          <p:cNvSpPr txBox="1"/>
          <p:nvPr/>
        </p:nvSpPr>
        <p:spPr>
          <a:xfrm>
            <a:off x="7004603" y="547787"/>
            <a:ext cx="15424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적어주세요</a:t>
            </a:r>
          </a:p>
        </p:txBody>
      </p:sp>
      <p:sp>
        <p:nvSpPr>
          <p:cNvPr id="129" name="Rectangle 5">
            <a:extLst>
              <a:ext uri="{FF2B5EF4-FFF2-40B4-BE49-F238E27FC236}">
                <a16:creationId xmlns:a16="http://schemas.microsoft.com/office/drawing/2014/main" id="{750EF157-4E34-4014-8238-6F22A62C5F22}"/>
              </a:ext>
            </a:extLst>
          </p:cNvPr>
          <p:cNvSpPr/>
          <p:nvPr/>
        </p:nvSpPr>
        <p:spPr>
          <a:xfrm>
            <a:off x="7004606" y="839173"/>
            <a:ext cx="1735619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월요일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금요일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09:00 – 18:00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213082E-5AC3-43BF-B3E4-36F313DC03D7}"/>
              </a:ext>
            </a:extLst>
          </p:cNvPr>
          <p:cNvSpPr txBox="1"/>
          <p:nvPr/>
        </p:nvSpPr>
        <p:spPr>
          <a:xfrm>
            <a:off x="9547777" y="547787"/>
            <a:ext cx="15424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적어주세요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0667DB8-6608-4672-BEEE-EF7F3B71F8CE}"/>
              </a:ext>
            </a:extLst>
          </p:cNvPr>
          <p:cNvSpPr txBox="1"/>
          <p:nvPr/>
        </p:nvSpPr>
        <p:spPr>
          <a:xfrm>
            <a:off x="7004604" y="2102567"/>
            <a:ext cx="15855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 적어주세요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E7F27F6-FEF0-4C46-AEEE-43F8B935124F}"/>
              </a:ext>
            </a:extLst>
          </p:cNvPr>
          <p:cNvSpPr txBox="1"/>
          <p:nvPr/>
        </p:nvSpPr>
        <p:spPr>
          <a:xfrm>
            <a:off x="9547777" y="2102567"/>
            <a:ext cx="15424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적어주세요</a:t>
            </a:r>
          </a:p>
        </p:txBody>
      </p:sp>
      <p:sp>
        <p:nvSpPr>
          <p:cNvPr id="147" name="Rectangle 5">
            <a:extLst>
              <a:ext uri="{FF2B5EF4-FFF2-40B4-BE49-F238E27FC236}">
                <a16:creationId xmlns:a16="http://schemas.microsoft.com/office/drawing/2014/main" id="{B9D0968D-B7E6-4530-A4B7-F93DC269641D}"/>
              </a:ext>
            </a:extLst>
          </p:cNvPr>
          <p:cNvSpPr/>
          <p:nvPr/>
        </p:nvSpPr>
        <p:spPr>
          <a:xfrm>
            <a:off x="9547781" y="2393953"/>
            <a:ext cx="1735619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www.abcde.com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abcede@wjoe.com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@mr.ppt09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0C0D7-217A-7CEA-E42A-5F50F466EEA1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BBE2E-7D85-9406-3067-5AC0289C5B94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927474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실내, 사람이(가) 표시된 사진&#10;&#10;자동 생성된 설명">
            <a:extLst>
              <a:ext uri="{FF2B5EF4-FFF2-40B4-BE49-F238E27FC236}">
                <a16:creationId xmlns:a16="http://schemas.microsoft.com/office/drawing/2014/main" id="{6957A86A-F995-6694-B48D-5F929E284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44599"/>
            <a:ext cx="12192000" cy="301340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5138064C-FB6B-B922-B34B-74368C2826AD}"/>
              </a:ext>
            </a:extLst>
          </p:cNvPr>
          <p:cNvSpPr>
            <a:spLocks/>
          </p:cNvSpPr>
          <p:nvPr/>
        </p:nvSpPr>
        <p:spPr>
          <a:xfrm>
            <a:off x="0" y="3844600"/>
            <a:ext cx="12192000" cy="3009655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B330370-6415-87CC-4989-080454DB7DAE}"/>
              </a:ext>
            </a:extLst>
          </p:cNvPr>
          <p:cNvSpPr/>
          <p:nvPr/>
        </p:nvSpPr>
        <p:spPr>
          <a:xfrm>
            <a:off x="1337349" y="2228018"/>
            <a:ext cx="2793507" cy="3488381"/>
          </a:xfrm>
          <a:prstGeom prst="roundRect">
            <a:avLst>
              <a:gd name="adj" fmla="val 6891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3683C81-FC25-90CF-A907-0C7A40A3F3C8}"/>
              </a:ext>
            </a:extLst>
          </p:cNvPr>
          <p:cNvSpPr txBox="1"/>
          <p:nvPr/>
        </p:nvSpPr>
        <p:spPr>
          <a:xfrm>
            <a:off x="1981493" y="405494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201" name="Rectangle 5">
            <a:extLst>
              <a:ext uri="{FF2B5EF4-FFF2-40B4-BE49-F238E27FC236}">
                <a16:creationId xmlns:a16="http://schemas.microsoft.com/office/drawing/2014/main" id="{336111D9-B223-131E-6A4B-157E885F3689}"/>
              </a:ext>
            </a:extLst>
          </p:cNvPr>
          <p:cNvSpPr/>
          <p:nvPr/>
        </p:nvSpPr>
        <p:spPr>
          <a:xfrm>
            <a:off x="1705667" y="4523970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4F1A047-B9EA-4B54-AAAC-61495EF33B6A}"/>
              </a:ext>
            </a:extLst>
          </p:cNvPr>
          <p:cNvSpPr/>
          <p:nvPr/>
        </p:nvSpPr>
        <p:spPr>
          <a:xfrm>
            <a:off x="2201993" y="2724165"/>
            <a:ext cx="987552" cy="987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래픽 33">
            <a:extLst>
              <a:ext uri="{FF2B5EF4-FFF2-40B4-BE49-F238E27FC236}">
                <a16:creationId xmlns:a16="http://schemas.microsoft.com/office/drawing/2014/main" id="{119E46EB-4533-1DAD-C076-609A67BD2F4B}"/>
              </a:ext>
            </a:extLst>
          </p:cNvPr>
          <p:cNvGrpSpPr/>
          <p:nvPr/>
        </p:nvGrpSpPr>
        <p:grpSpPr>
          <a:xfrm>
            <a:off x="2473582" y="3014123"/>
            <a:ext cx="444374" cy="40763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F1624AA-A96C-C7EA-2EDC-1CCC8C5A5733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BD6994-EADC-A6B9-2DD0-EA06D3030F2B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C284715-FD63-8A01-44AB-1B67C9FD1A25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E548226-A471-190E-A9DC-5C6CE8794AE7}"/>
              </a:ext>
            </a:extLst>
          </p:cNvPr>
          <p:cNvSpPr/>
          <p:nvPr/>
        </p:nvSpPr>
        <p:spPr>
          <a:xfrm>
            <a:off x="4476624" y="1950019"/>
            <a:ext cx="3238757" cy="4044385"/>
          </a:xfrm>
          <a:prstGeom prst="roundRect">
            <a:avLst>
              <a:gd name="adj" fmla="val 5944"/>
            </a:avLst>
          </a:prstGeom>
          <a:solidFill>
            <a:schemeClr val="accent3"/>
          </a:solidFill>
          <a:ln>
            <a:noFill/>
          </a:ln>
          <a:effectLst>
            <a:outerShdw blurRad="127000" dist="635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66971C7-DB54-A8CB-327E-3C4C709F9E1C}"/>
              </a:ext>
            </a:extLst>
          </p:cNvPr>
          <p:cNvSpPr txBox="1"/>
          <p:nvPr/>
        </p:nvSpPr>
        <p:spPr>
          <a:xfrm>
            <a:off x="5112561" y="3971639"/>
            <a:ext cx="19668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06" name="Rectangle 5">
            <a:extLst>
              <a:ext uri="{FF2B5EF4-FFF2-40B4-BE49-F238E27FC236}">
                <a16:creationId xmlns:a16="http://schemas.microsoft.com/office/drawing/2014/main" id="{F0EF3C0F-734E-2ACA-2D0B-4ECBDFA0566B}"/>
              </a:ext>
            </a:extLst>
          </p:cNvPr>
          <p:cNvSpPr/>
          <p:nvPr/>
        </p:nvSpPr>
        <p:spPr>
          <a:xfrm>
            <a:off x="4903839" y="4529055"/>
            <a:ext cx="2384320" cy="813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4E2CD7-B03A-47F1-82C8-AF71C14D6150}"/>
              </a:ext>
            </a:extLst>
          </p:cNvPr>
          <p:cNvSpPr/>
          <p:nvPr/>
        </p:nvSpPr>
        <p:spPr>
          <a:xfrm>
            <a:off x="5479142" y="2409754"/>
            <a:ext cx="1233716" cy="12337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래픽 39">
            <a:extLst>
              <a:ext uri="{FF2B5EF4-FFF2-40B4-BE49-F238E27FC236}">
                <a16:creationId xmlns:a16="http://schemas.microsoft.com/office/drawing/2014/main" id="{FD3911C8-213A-4282-A960-9F4FE73BAC52}"/>
              </a:ext>
            </a:extLst>
          </p:cNvPr>
          <p:cNvGrpSpPr/>
          <p:nvPr/>
        </p:nvGrpSpPr>
        <p:grpSpPr>
          <a:xfrm>
            <a:off x="5825999" y="2759320"/>
            <a:ext cx="540000" cy="534591"/>
            <a:chOff x="7270929" y="4323583"/>
            <a:chExt cx="540000" cy="534591"/>
          </a:xfrm>
          <a:solidFill>
            <a:schemeClr val="accent3"/>
          </a:solidFill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FAC215D5-8F4D-45F6-ABDF-54F963FBBFA2}"/>
                </a:ext>
              </a:extLst>
            </p:cNvPr>
            <p:cNvSpPr/>
            <p:nvPr/>
          </p:nvSpPr>
          <p:spPr>
            <a:xfrm>
              <a:off x="7470383" y="4499332"/>
              <a:ext cx="16875" cy="36196"/>
            </a:xfrm>
            <a:custGeom>
              <a:avLst/>
              <a:gdLst>
                <a:gd name="connsiteX0" fmla="*/ 0 w 16875"/>
                <a:gd name="connsiteY0" fmla="*/ 0 h 36196"/>
                <a:gd name="connsiteX1" fmla="*/ 16875 w 16875"/>
                <a:gd name="connsiteY1" fmla="*/ 0 h 36196"/>
                <a:gd name="connsiteX2" fmla="*/ 16875 w 16875"/>
                <a:gd name="connsiteY2" fmla="*/ 36197 h 36196"/>
                <a:gd name="connsiteX3" fmla="*/ 0 w 16875"/>
                <a:gd name="connsiteY3" fmla="*/ 36197 h 3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6196">
                  <a:moveTo>
                    <a:pt x="0" y="0"/>
                  </a:moveTo>
                  <a:lnTo>
                    <a:pt x="16875" y="0"/>
                  </a:lnTo>
                  <a:lnTo>
                    <a:pt x="16875" y="36197"/>
                  </a:lnTo>
                  <a:lnTo>
                    <a:pt x="0" y="36197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198E9F5F-7925-414F-8387-A20C16F87387}"/>
                </a:ext>
              </a:extLst>
            </p:cNvPr>
            <p:cNvSpPr/>
            <p:nvPr/>
          </p:nvSpPr>
          <p:spPr>
            <a:xfrm>
              <a:off x="7467995" y="4323583"/>
              <a:ext cx="173032" cy="106093"/>
            </a:xfrm>
            <a:custGeom>
              <a:avLst/>
              <a:gdLst>
                <a:gd name="connsiteX0" fmla="*/ 173032 w 173032"/>
                <a:gd name="connsiteY0" fmla="*/ 106093 h 106093"/>
                <a:gd name="connsiteX1" fmla="*/ 156157 w 173032"/>
                <a:gd name="connsiteY1" fmla="*/ 106093 h 106093"/>
                <a:gd name="connsiteX2" fmla="*/ 156157 w 173032"/>
                <a:gd name="connsiteY2" fmla="*/ 16875 h 106093"/>
                <a:gd name="connsiteX3" fmla="*/ 0 w 173032"/>
                <a:gd name="connsiteY3" fmla="*/ 16875 h 106093"/>
                <a:gd name="connsiteX4" fmla="*/ 0 w 173032"/>
                <a:gd name="connsiteY4" fmla="*/ 0 h 106093"/>
                <a:gd name="connsiteX5" fmla="*/ 173032 w 173032"/>
                <a:gd name="connsiteY5" fmla="*/ 0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032" h="106093">
                  <a:moveTo>
                    <a:pt x="173032" y="106093"/>
                  </a:moveTo>
                  <a:lnTo>
                    <a:pt x="156157" y="106093"/>
                  </a:lnTo>
                  <a:lnTo>
                    <a:pt x="156157" y="16875"/>
                  </a:lnTo>
                  <a:lnTo>
                    <a:pt x="0" y="16875"/>
                  </a:lnTo>
                  <a:lnTo>
                    <a:pt x="0" y="0"/>
                  </a:lnTo>
                  <a:lnTo>
                    <a:pt x="173032" y="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09EBBAA1-FA95-4F7C-AA55-00FFE1067A40}"/>
                </a:ext>
              </a:extLst>
            </p:cNvPr>
            <p:cNvSpPr/>
            <p:nvPr/>
          </p:nvSpPr>
          <p:spPr>
            <a:xfrm>
              <a:off x="7376697" y="4529259"/>
              <a:ext cx="166370" cy="328914"/>
            </a:xfrm>
            <a:custGeom>
              <a:avLst/>
              <a:gdLst>
                <a:gd name="connsiteX0" fmla="*/ 166371 w 166370"/>
                <a:gd name="connsiteY0" fmla="*/ 328915 h 328914"/>
                <a:gd name="connsiteX1" fmla="*/ 0 w 166370"/>
                <a:gd name="connsiteY1" fmla="*/ 328915 h 328914"/>
                <a:gd name="connsiteX2" fmla="*/ 0 w 166370"/>
                <a:gd name="connsiteY2" fmla="*/ 0 h 328914"/>
                <a:gd name="connsiteX3" fmla="*/ 166371 w 166370"/>
                <a:gd name="connsiteY3" fmla="*/ 0 h 328914"/>
                <a:gd name="connsiteX4" fmla="*/ 166371 w 166370"/>
                <a:gd name="connsiteY4" fmla="*/ 328915 h 328914"/>
                <a:gd name="connsiteX5" fmla="*/ 16875 w 166370"/>
                <a:gd name="connsiteY5" fmla="*/ 312040 h 328914"/>
                <a:gd name="connsiteX6" fmla="*/ 149496 w 166370"/>
                <a:gd name="connsiteY6" fmla="*/ 312040 h 328914"/>
                <a:gd name="connsiteX7" fmla="*/ 149496 w 166370"/>
                <a:gd name="connsiteY7" fmla="*/ 16875 h 328914"/>
                <a:gd name="connsiteX8" fmla="*/ 16875 w 166370"/>
                <a:gd name="connsiteY8" fmla="*/ 16875 h 328914"/>
                <a:gd name="connsiteX9" fmla="*/ 16875 w 166370"/>
                <a:gd name="connsiteY9" fmla="*/ 312040 h 3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70" h="328914">
                  <a:moveTo>
                    <a:pt x="166371" y="328915"/>
                  </a:moveTo>
                  <a:lnTo>
                    <a:pt x="0" y="328915"/>
                  </a:lnTo>
                  <a:lnTo>
                    <a:pt x="0" y="0"/>
                  </a:lnTo>
                  <a:lnTo>
                    <a:pt x="166371" y="0"/>
                  </a:lnTo>
                  <a:lnTo>
                    <a:pt x="166371" y="328915"/>
                  </a:lnTo>
                  <a:close/>
                  <a:moveTo>
                    <a:pt x="16875" y="312040"/>
                  </a:moveTo>
                  <a:lnTo>
                    <a:pt x="149496" y="312040"/>
                  </a:lnTo>
                  <a:lnTo>
                    <a:pt x="149496" y="16875"/>
                  </a:lnTo>
                  <a:lnTo>
                    <a:pt x="16875" y="16875"/>
                  </a:lnTo>
                  <a:lnTo>
                    <a:pt x="16875" y="31204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0" name="그래픽 39">
              <a:extLst>
                <a:ext uri="{FF2B5EF4-FFF2-40B4-BE49-F238E27FC236}">
                  <a16:creationId xmlns:a16="http://schemas.microsoft.com/office/drawing/2014/main" id="{05BB1FB8-17CE-45DB-A258-1368083F24CC}"/>
                </a:ext>
              </a:extLst>
            </p:cNvPr>
            <p:cNvGrpSpPr/>
            <p:nvPr/>
          </p:nvGrpSpPr>
          <p:grpSpPr>
            <a:xfrm>
              <a:off x="7409523" y="4610622"/>
              <a:ext cx="100094" cy="16875"/>
              <a:chOff x="7409523" y="4610622"/>
              <a:chExt cx="100094" cy="16875"/>
            </a:xfrm>
            <a:grpFill/>
          </p:grpSpPr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46116F1-B687-4F45-8507-ABCBBE971524}"/>
                  </a:ext>
                </a:extLst>
              </p:cNvPr>
              <p:cNvSpPr/>
              <p:nvPr/>
            </p:nvSpPr>
            <p:spPr>
              <a:xfrm>
                <a:off x="7409523" y="461062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F0C829C8-AC9C-4C56-8E99-104A85FE4D17}"/>
                  </a:ext>
                </a:extLst>
              </p:cNvPr>
              <p:cNvSpPr/>
              <p:nvPr/>
            </p:nvSpPr>
            <p:spPr>
              <a:xfrm>
                <a:off x="7449542" y="461062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B05E7C18-90D6-4011-81C4-3A28271D4AFF}"/>
                  </a:ext>
                </a:extLst>
              </p:cNvPr>
              <p:cNvSpPr/>
              <p:nvPr/>
            </p:nvSpPr>
            <p:spPr>
              <a:xfrm>
                <a:off x="7489569" y="461062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81" name="그래픽 39">
              <a:extLst>
                <a:ext uri="{FF2B5EF4-FFF2-40B4-BE49-F238E27FC236}">
                  <a16:creationId xmlns:a16="http://schemas.microsoft.com/office/drawing/2014/main" id="{733E1C22-7A2E-4727-956D-58D82394FD75}"/>
                </a:ext>
              </a:extLst>
            </p:cNvPr>
            <p:cNvGrpSpPr/>
            <p:nvPr/>
          </p:nvGrpSpPr>
          <p:grpSpPr>
            <a:xfrm>
              <a:off x="7409523" y="4648865"/>
              <a:ext cx="100094" cy="16875"/>
              <a:chOff x="7409523" y="4648865"/>
              <a:chExt cx="100094" cy="16875"/>
            </a:xfrm>
            <a:grpFill/>
          </p:grpSpPr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6D008695-E4F9-4C93-A779-5032DF4DF659}"/>
                  </a:ext>
                </a:extLst>
              </p:cNvPr>
              <p:cNvSpPr/>
              <p:nvPr/>
            </p:nvSpPr>
            <p:spPr>
              <a:xfrm>
                <a:off x="7409523" y="464886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A6559E7-DE56-41B2-83E9-587A72BAB116}"/>
                  </a:ext>
                </a:extLst>
              </p:cNvPr>
              <p:cNvSpPr/>
              <p:nvPr/>
            </p:nvSpPr>
            <p:spPr>
              <a:xfrm>
                <a:off x="7449542" y="464886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60AFA06C-D52B-4FBA-829A-A9B0087BCD44}"/>
                  </a:ext>
                </a:extLst>
              </p:cNvPr>
              <p:cNvSpPr/>
              <p:nvPr/>
            </p:nvSpPr>
            <p:spPr>
              <a:xfrm>
                <a:off x="7489569" y="464886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82" name="그래픽 39">
              <a:extLst>
                <a:ext uri="{FF2B5EF4-FFF2-40B4-BE49-F238E27FC236}">
                  <a16:creationId xmlns:a16="http://schemas.microsoft.com/office/drawing/2014/main" id="{F6CFAE0B-DB31-49F6-9DE7-8B6AD13A324E}"/>
                </a:ext>
              </a:extLst>
            </p:cNvPr>
            <p:cNvGrpSpPr/>
            <p:nvPr/>
          </p:nvGrpSpPr>
          <p:grpSpPr>
            <a:xfrm>
              <a:off x="7409523" y="4687112"/>
              <a:ext cx="100094" cy="16875"/>
              <a:chOff x="7409523" y="4687112"/>
              <a:chExt cx="100094" cy="16875"/>
            </a:xfrm>
            <a:grpFill/>
          </p:grpSpPr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9581786E-D7DA-4744-87FA-EA3544973265}"/>
                  </a:ext>
                </a:extLst>
              </p:cNvPr>
              <p:cNvSpPr/>
              <p:nvPr/>
            </p:nvSpPr>
            <p:spPr>
              <a:xfrm>
                <a:off x="7409523" y="468711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64DE68C8-AB8E-4CE6-9E46-24FB8815CFF2}"/>
                  </a:ext>
                </a:extLst>
              </p:cNvPr>
              <p:cNvSpPr/>
              <p:nvPr/>
            </p:nvSpPr>
            <p:spPr>
              <a:xfrm>
                <a:off x="7449542" y="468711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37166C69-FFC4-4A53-A8C0-BC0A0D0ABF84}"/>
                  </a:ext>
                </a:extLst>
              </p:cNvPr>
              <p:cNvSpPr/>
              <p:nvPr/>
            </p:nvSpPr>
            <p:spPr>
              <a:xfrm>
                <a:off x="7489569" y="468711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83" name="그래픽 39">
              <a:extLst>
                <a:ext uri="{FF2B5EF4-FFF2-40B4-BE49-F238E27FC236}">
                  <a16:creationId xmlns:a16="http://schemas.microsoft.com/office/drawing/2014/main" id="{72A0D079-D5F8-4A74-B8BB-6FD7897E9DB2}"/>
                </a:ext>
              </a:extLst>
            </p:cNvPr>
            <p:cNvGrpSpPr/>
            <p:nvPr/>
          </p:nvGrpSpPr>
          <p:grpSpPr>
            <a:xfrm>
              <a:off x="7409523" y="4725355"/>
              <a:ext cx="100094" cy="16875"/>
              <a:chOff x="7409523" y="4725355"/>
              <a:chExt cx="100094" cy="16875"/>
            </a:xfrm>
            <a:grpFill/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D15AC091-BC0D-4C6E-B0AF-8A6A45430C9B}"/>
                  </a:ext>
                </a:extLst>
              </p:cNvPr>
              <p:cNvSpPr/>
              <p:nvPr/>
            </p:nvSpPr>
            <p:spPr>
              <a:xfrm>
                <a:off x="7409523" y="472535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9039E1B0-E660-4BA1-8F55-9BCB790B5356}"/>
                  </a:ext>
                </a:extLst>
              </p:cNvPr>
              <p:cNvSpPr/>
              <p:nvPr/>
            </p:nvSpPr>
            <p:spPr>
              <a:xfrm>
                <a:off x="7449542" y="472535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50342247-6946-4081-B861-834A130C7EAF}"/>
                  </a:ext>
                </a:extLst>
              </p:cNvPr>
              <p:cNvSpPr/>
              <p:nvPr/>
            </p:nvSpPr>
            <p:spPr>
              <a:xfrm>
                <a:off x="7489569" y="472535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84" name="그래픽 39">
              <a:extLst>
                <a:ext uri="{FF2B5EF4-FFF2-40B4-BE49-F238E27FC236}">
                  <a16:creationId xmlns:a16="http://schemas.microsoft.com/office/drawing/2014/main" id="{9860D4AB-6BEB-4973-96DA-576BE26FE9F5}"/>
                </a:ext>
              </a:extLst>
            </p:cNvPr>
            <p:cNvGrpSpPr/>
            <p:nvPr/>
          </p:nvGrpSpPr>
          <p:grpSpPr>
            <a:xfrm>
              <a:off x="7409523" y="4763598"/>
              <a:ext cx="100094" cy="16875"/>
              <a:chOff x="7409523" y="4763598"/>
              <a:chExt cx="100094" cy="16875"/>
            </a:xfrm>
            <a:grpFill/>
          </p:grpSpPr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418647C5-C332-4378-9C59-90D878A97692}"/>
                  </a:ext>
                </a:extLst>
              </p:cNvPr>
              <p:cNvSpPr/>
              <p:nvPr/>
            </p:nvSpPr>
            <p:spPr>
              <a:xfrm>
                <a:off x="7409523" y="4763598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F0E3F265-FB6B-4774-91A8-186132E7C480}"/>
                  </a:ext>
                </a:extLst>
              </p:cNvPr>
              <p:cNvSpPr/>
              <p:nvPr/>
            </p:nvSpPr>
            <p:spPr>
              <a:xfrm>
                <a:off x="7449542" y="4763598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296865CF-0938-45C9-831D-931937452556}"/>
                  </a:ext>
                </a:extLst>
              </p:cNvPr>
              <p:cNvSpPr/>
              <p:nvPr/>
            </p:nvSpPr>
            <p:spPr>
              <a:xfrm>
                <a:off x="7489569" y="4763598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85" name="그래픽 39">
              <a:extLst>
                <a:ext uri="{FF2B5EF4-FFF2-40B4-BE49-F238E27FC236}">
                  <a16:creationId xmlns:a16="http://schemas.microsoft.com/office/drawing/2014/main" id="{AD3695C4-C373-42DC-A65F-2C6BAB28135D}"/>
                </a:ext>
              </a:extLst>
            </p:cNvPr>
            <p:cNvGrpSpPr/>
            <p:nvPr/>
          </p:nvGrpSpPr>
          <p:grpSpPr>
            <a:xfrm>
              <a:off x="7409523" y="4801846"/>
              <a:ext cx="100094" cy="16875"/>
              <a:chOff x="7409523" y="4801846"/>
              <a:chExt cx="100094" cy="16875"/>
            </a:xfrm>
            <a:grpFill/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8A191F4F-AF80-4797-8895-9A20B2AE27F6}"/>
                  </a:ext>
                </a:extLst>
              </p:cNvPr>
              <p:cNvSpPr/>
              <p:nvPr/>
            </p:nvSpPr>
            <p:spPr>
              <a:xfrm>
                <a:off x="7409523" y="4801846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3178FC18-4820-4C03-AD63-FB6DCEEA30ED}"/>
                  </a:ext>
                </a:extLst>
              </p:cNvPr>
              <p:cNvSpPr/>
              <p:nvPr/>
            </p:nvSpPr>
            <p:spPr>
              <a:xfrm>
                <a:off x="7449542" y="4801846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2AC19760-DE21-42E1-AF55-F1496D0D61B8}"/>
                  </a:ext>
                </a:extLst>
              </p:cNvPr>
              <p:cNvSpPr/>
              <p:nvPr/>
            </p:nvSpPr>
            <p:spPr>
              <a:xfrm>
                <a:off x="7489569" y="4801846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86" name="그래픽 39">
              <a:extLst>
                <a:ext uri="{FF2B5EF4-FFF2-40B4-BE49-F238E27FC236}">
                  <a16:creationId xmlns:a16="http://schemas.microsoft.com/office/drawing/2014/main" id="{B7888B64-CEBF-4EBF-9923-D46D9925FD1F}"/>
                </a:ext>
              </a:extLst>
            </p:cNvPr>
            <p:cNvGrpSpPr/>
            <p:nvPr/>
          </p:nvGrpSpPr>
          <p:grpSpPr>
            <a:xfrm>
              <a:off x="7604923" y="4413273"/>
              <a:ext cx="155549" cy="444900"/>
              <a:chOff x="7604923" y="4413273"/>
              <a:chExt cx="155549" cy="444900"/>
            </a:xfrm>
            <a:grpFill/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30DAD8BF-216E-4668-B9BB-71C8C3192701}"/>
                  </a:ext>
                </a:extLst>
              </p:cNvPr>
              <p:cNvSpPr/>
              <p:nvPr/>
            </p:nvSpPr>
            <p:spPr>
              <a:xfrm>
                <a:off x="7604923" y="4496041"/>
                <a:ext cx="155549" cy="362133"/>
              </a:xfrm>
              <a:custGeom>
                <a:avLst/>
                <a:gdLst>
                  <a:gd name="connsiteX0" fmla="*/ 155550 w 155549"/>
                  <a:gd name="connsiteY0" fmla="*/ 362133 h 362133"/>
                  <a:gd name="connsiteX1" fmla="*/ 0 w 155549"/>
                  <a:gd name="connsiteY1" fmla="*/ 362133 h 362133"/>
                  <a:gd name="connsiteX2" fmla="*/ 0 w 155549"/>
                  <a:gd name="connsiteY2" fmla="*/ 0 h 362133"/>
                  <a:gd name="connsiteX3" fmla="*/ 155550 w 155549"/>
                  <a:gd name="connsiteY3" fmla="*/ 0 h 362133"/>
                  <a:gd name="connsiteX4" fmla="*/ 155550 w 155549"/>
                  <a:gd name="connsiteY4" fmla="*/ 362133 h 362133"/>
                  <a:gd name="connsiteX5" fmla="*/ 16875 w 155549"/>
                  <a:gd name="connsiteY5" fmla="*/ 345258 h 362133"/>
                  <a:gd name="connsiteX6" fmla="*/ 138675 w 155549"/>
                  <a:gd name="connsiteY6" fmla="*/ 345258 h 362133"/>
                  <a:gd name="connsiteX7" fmla="*/ 138675 w 155549"/>
                  <a:gd name="connsiteY7" fmla="*/ 16875 h 362133"/>
                  <a:gd name="connsiteX8" fmla="*/ 16875 w 155549"/>
                  <a:gd name="connsiteY8" fmla="*/ 16875 h 362133"/>
                  <a:gd name="connsiteX9" fmla="*/ 16875 w 155549"/>
                  <a:gd name="connsiteY9" fmla="*/ 345258 h 36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549" h="362133">
                    <a:moveTo>
                      <a:pt x="155550" y="362133"/>
                    </a:moveTo>
                    <a:lnTo>
                      <a:pt x="0" y="362133"/>
                    </a:lnTo>
                    <a:lnTo>
                      <a:pt x="0" y="0"/>
                    </a:lnTo>
                    <a:lnTo>
                      <a:pt x="155550" y="0"/>
                    </a:lnTo>
                    <a:lnTo>
                      <a:pt x="155550" y="362133"/>
                    </a:lnTo>
                    <a:close/>
                    <a:moveTo>
                      <a:pt x="16875" y="345258"/>
                    </a:moveTo>
                    <a:lnTo>
                      <a:pt x="138675" y="345258"/>
                    </a:lnTo>
                    <a:lnTo>
                      <a:pt x="138675" y="16875"/>
                    </a:lnTo>
                    <a:lnTo>
                      <a:pt x="16875" y="16875"/>
                    </a:lnTo>
                    <a:lnTo>
                      <a:pt x="16875" y="34525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BFE8EF3C-6717-46CB-8C3C-D45DEEDD52FF}"/>
                  </a:ext>
                </a:extLst>
              </p:cNvPr>
              <p:cNvSpPr/>
              <p:nvPr/>
            </p:nvSpPr>
            <p:spPr>
              <a:xfrm>
                <a:off x="7624105" y="4460692"/>
                <a:ext cx="117179" cy="52105"/>
              </a:xfrm>
              <a:custGeom>
                <a:avLst/>
                <a:gdLst>
                  <a:gd name="connsiteX0" fmla="*/ 117180 w 117179"/>
                  <a:gd name="connsiteY0" fmla="*/ 52106 h 52105"/>
                  <a:gd name="connsiteX1" fmla="*/ 0 w 117179"/>
                  <a:gd name="connsiteY1" fmla="*/ 52106 h 52105"/>
                  <a:gd name="connsiteX2" fmla="*/ 0 w 117179"/>
                  <a:gd name="connsiteY2" fmla="*/ 0 h 52105"/>
                  <a:gd name="connsiteX3" fmla="*/ 117180 w 117179"/>
                  <a:gd name="connsiteY3" fmla="*/ 0 h 52105"/>
                  <a:gd name="connsiteX4" fmla="*/ 117180 w 117179"/>
                  <a:gd name="connsiteY4" fmla="*/ 52106 h 52105"/>
                  <a:gd name="connsiteX5" fmla="*/ 16875 w 117179"/>
                  <a:gd name="connsiteY5" fmla="*/ 35231 h 52105"/>
                  <a:gd name="connsiteX6" fmla="*/ 100305 w 117179"/>
                  <a:gd name="connsiteY6" fmla="*/ 35231 h 52105"/>
                  <a:gd name="connsiteX7" fmla="*/ 100305 w 117179"/>
                  <a:gd name="connsiteY7" fmla="*/ 16871 h 52105"/>
                  <a:gd name="connsiteX8" fmla="*/ 16875 w 117179"/>
                  <a:gd name="connsiteY8" fmla="*/ 16871 h 52105"/>
                  <a:gd name="connsiteX9" fmla="*/ 16875 w 117179"/>
                  <a:gd name="connsiteY9" fmla="*/ 35231 h 5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79" h="52105">
                    <a:moveTo>
                      <a:pt x="117180" y="52106"/>
                    </a:moveTo>
                    <a:lnTo>
                      <a:pt x="0" y="52106"/>
                    </a:lnTo>
                    <a:lnTo>
                      <a:pt x="0" y="0"/>
                    </a:lnTo>
                    <a:lnTo>
                      <a:pt x="117180" y="0"/>
                    </a:lnTo>
                    <a:lnTo>
                      <a:pt x="117180" y="52106"/>
                    </a:lnTo>
                    <a:close/>
                    <a:moveTo>
                      <a:pt x="16875" y="35231"/>
                    </a:moveTo>
                    <a:lnTo>
                      <a:pt x="100305" y="35231"/>
                    </a:lnTo>
                    <a:lnTo>
                      <a:pt x="100305" y="16871"/>
                    </a:lnTo>
                    <a:lnTo>
                      <a:pt x="16875" y="16871"/>
                    </a:lnTo>
                    <a:lnTo>
                      <a:pt x="16875" y="3523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CE7E7DF-9DE4-4537-944F-8F32CD2503C1}"/>
                  </a:ext>
                </a:extLst>
              </p:cNvPr>
              <p:cNvSpPr/>
              <p:nvPr/>
            </p:nvSpPr>
            <p:spPr>
              <a:xfrm>
                <a:off x="7642238" y="453708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B8A1FADA-2EBA-45E3-A32C-6A82026A1B42}"/>
                  </a:ext>
                </a:extLst>
              </p:cNvPr>
              <p:cNvSpPr/>
              <p:nvPr/>
            </p:nvSpPr>
            <p:spPr>
              <a:xfrm>
                <a:off x="7642238" y="4580188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249BB368-F58B-4513-9FF3-2B9099505744}"/>
                  </a:ext>
                </a:extLst>
              </p:cNvPr>
              <p:cNvSpPr/>
              <p:nvPr/>
            </p:nvSpPr>
            <p:spPr>
              <a:xfrm>
                <a:off x="7642238" y="4623295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B855B2A7-B791-4587-84E6-D6A3E5FE05AB}"/>
                  </a:ext>
                </a:extLst>
              </p:cNvPr>
              <p:cNvSpPr/>
              <p:nvPr/>
            </p:nvSpPr>
            <p:spPr>
              <a:xfrm>
                <a:off x="7642238" y="4666394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8A51CA1A-F8CF-4F3F-8153-CF659FADD91A}"/>
                  </a:ext>
                </a:extLst>
              </p:cNvPr>
              <p:cNvSpPr/>
              <p:nvPr/>
            </p:nvSpPr>
            <p:spPr>
              <a:xfrm>
                <a:off x="7642238" y="4709493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F07377B4-59CD-4489-97D7-BD9B238EB1D7}"/>
                  </a:ext>
                </a:extLst>
              </p:cNvPr>
              <p:cNvSpPr/>
              <p:nvPr/>
            </p:nvSpPr>
            <p:spPr>
              <a:xfrm>
                <a:off x="7642238" y="4752600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E0E9FD31-4985-4101-8BAE-DE299C4D0CC5}"/>
                  </a:ext>
                </a:extLst>
              </p:cNvPr>
              <p:cNvSpPr/>
              <p:nvPr/>
            </p:nvSpPr>
            <p:spPr>
              <a:xfrm>
                <a:off x="7642238" y="479569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9BE08D5E-0629-4DB9-A89C-0E1236F3B071}"/>
                  </a:ext>
                </a:extLst>
              </p:cNvPr>
              <p:cNvSpPr/>
              <p:nvPr/>
            </p:nvSpPr>
            <p:spPr>
              <a:xfrm>
                <a:off x="7674258" y="4413273"/>
                <a:ext cx="16875" cy="50979"/>
              </a:xfrm>
              <a:custGeom>
                <a:avLst/>
                <a:gdLst>
                  <a:gd name="connsiteX0" fmla="*/ 0 w 16875"/>
                  <a:gd name="connsiteY0" fmla="*/ 0 h 50979"/>
                  <a:gd name="connsiteX1" fmla="*/ 16875 w 16875"/>
                  <a:gd name="connsiteY1" fmla="*/ 0 h 50979"/>
                  <a:gd name="connsiteX2" fmla="*/ 16875 w 16875"/>
                  <a:gd name="connsiteY2" fmla="*/ 50979 h 50979"/>
                  <a:gd name="connsiteX3" fmla="*/ 0 w 16875"/>
                  <a:gd name="connsiteY3" fmla="*/ 50979 h 5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50979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50979"/>
                    </a:lnTo>
                    <a:lnTo>
                      <a:pt x="0" y="50979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262300F0-D636-4C3F-8A71-06E871D605EC}"/>
                </a:ext>
              </a:extLst>
            </p:cNvPr>
            <p:cNvSpPr/>
            <p:nvPr/>
          </p:nvSpPr>
          <p:spPr>
            <a:xfrm>
              <a:off x="7314213" y="4485469"/>
              <a:ext cx="54101" cy="16875"/>
            </a:xfrm>
            <a:custGeom>
              <a:avLst/>
              <a:gdLst>
                <a:gd name="connsiteX0" fmla="*/ 0 w 54101"/>
                <a:gd name="connsiteY0" fmla="*/ 0 h 16875"/>
                <a:gd name="connsiteX1" fmla="*/ 54101 w 54101"/>
                <a:gd name="connsiteY1" fmla="*/ 0 h 16875"/>
                <a:gd name="connsiteX2" fmla="*/ 54101 w 54101"/>
                <a:gd name="connsiteY2" fmla="*/ 16875 h 16875"/>
                <a:gd name="connsiteX3" fmla="*/ 0 w 54101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" h="16875">
                  <a:moveTo>
                    <a:pt x="0" y="0"/>
                  </a:moveTo>
                  <a:lnTo>
                    <a:pt x="54101" y="0"/>
                  </a:lnTo>
                  <a:lnTo>
                    <a:pt x="54101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6B7D93C-FE9F-4C57-9C9A-D06DBDCC3381}"/>
                </a:ext>
              </a:extLst>
            </p:cNvPr>
            <p:cNvSpPr/>
            <p:nvPr/>
          </p:nvSpPr>
          <p:spPr>
            <a:xfrm>
              <a:off x="7270929" y="4485469"/>
              <a:ext cx="21975" cy="16875"/>
            </a:xfrm>
            <a:custGeom>
              <a:avLst/>
              <a:gdLst>
                <a:gd name="connsiteX0" fmla="*/ 0 w 21975"/>
                <a:gd name="connsiteY0" fmla="*/ 0 h 16875"/>
                <a:gd name="connsiteX1" fmla="*/ 21975 w 21975"/>
                <a:gd name="connsiteY1" fmla="*/ 0 h 16875"/>
                <a:gd name="connsiteX2" fmla="*/ 21975 w 21975"/>
                <a:gd name="connsiteY2" fmla="*/ 16875 h 16875"/>
                <a:gd name="connsiteX3" fmla="*/ 0 w 2197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5" h="16875">
                  <a:moveTo>
                    <a:pt x="0" y="0"/>
                  </a:moveTo>
                  <a:lnTo>
                    <a:pt x="21975" y="0"/>
                  </a:lnTo>
                  <a:lnTo>
                    <a:pt x="21975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2C949BEB-6505-4191-8403-5CBD95A2D75A}"/>
                </a:ext>
              </a:extLst>
            </p:cNvPr>
            <p:cNvSpPr/>
            <p:nvPr/>
          </p:nvSpPr>
          <p:spPr>
            <a:xfrm>
              <a:off x="7580631" y="4362944"/>
              <a:ext cx="21979" cy="16875"/>
            </a:xfrm>
            <a:custGeom>
              <a:avLst/>
              <a:gdLst>
                <a:gd name="connsiteX0" fmla="*/ 0 w 21979"/>
                <a:gd name="connsiteY0" fmla="*/ 0 h 16875"/>
                <a:gd name="connsiteX1" fmla="*/ 21980 w 21979"/>
                <a:gd name="connsiteY1" fmla="*/ 0 h 16875"/>
                <a:gd name="connsiteX2" fmla="*/ 21980 w 21979"/>
                <a:gd name="connsiteY2" fmla="*/ 16875 h 16875"/>
                <a:gd name="connsiteX3" fmla="*/ 0 w 2197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9" h="16875">
                  <a:moveTo>
                    <a:pt x="0" y="0"/>
                  </a:moveTo>
                  <a:lnTo>
                    <a:pt x="21980" y="0"/>
                  </a:lnTo>
                  <a:lnTo>
                    <a:pt x="2198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8951719A-818D-40F1-B690-1E68BACCF26E}"/>
                </a:ext>
              </a:extLst>
            </p:cNvPr>
            <p:cNvSpPr/>
            <p:nvPr/>
          </p:nvSpPr>
          <p:spPr>
            <a:xfrm>
              <a:off x="7325431" y="4841299"/>
              <a:ext cx="485497" cy="16875"/>
            </a:xfrm>
            <a:custGeom>
              <a:avLst/>
              <a:gdLst>
                <a:gd name="connsiteX0" fmla="*/ 0 w 485497"/>
                <a:gd name="connsiteY0" fmla="*/ 0 h 16875"/>
                <a:gd name="connsiteX1" fmla="*/ 485498 w 485497"/>
                <a:gd name="connsiteY1" fmla="*/ 0 h 16875"/>
                <a:gd name="connsiteX2" fmla="*/ 485498 w 485497"/>
                <a:gd name="connsiteY2" fmla="*/ 16875 h 16875"/>
                <a:gd name="connsiteX3" fmla="*/ 0 w 485497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97" h="16875">
                  <a:moveTo>
                    <a:pt x="0" y="0"/>
                  </a:moveTo>
                  <a:lnTo>
                    <a:pt x="485498" y="0"/>
                  </a:lnTo>
                  <a:lnTo>
                    <a:pt x="485498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A4862C6-6CD6-4357-8A0A-D28750F14FC0}"/>
                </a:ext>
              </a:extLst>
            </p:cNvPr>
            <p:cNvSpPr/>
            <p:nvPr/>
          </p:nvSpPr>
          <p:spPr>
            <a:xfrm>
              <a:off x="7369301" y="4392990"/>
              <a:ext cx="66086" cy="74245"/>
            </a:xfrm>
            <a:custGeom>
              <a:avLst/>
              <a:gdLst>
                <a:gd name="connsiteX0" fmla="*/ 36842 w 66086"/>
                <a:gd name="connsiteY0" fmla="*/ 74246 h 74245"/>
                <a:gd name="connsiteX1" fmla="*/ 0 w 66086"/>
                <a:gd name="connsiteY1" fmla="*/ 37121 h 74245"/>
                <a:gd name="connsiteX2" fmla="*/ 36842 w 66086"/>
                <a:gd name="connsiteY2" fmla="*/ 0 h 74245"/>
                <a:gd name="connsiteX3" fmla="*/ 59134 w 66086"/>
                <a:gd name="connsiteY3" fmla="*/ 7568 h 74245"/>
                <a:gd name="connsiteX4" fmla="*/ 48870 w 66086"/>
                <a:gd name="connsiteY4" fmla="*/ 20963 h 74245"/>
                <a:gd name="connsiteX5" fmla="*/ 36842 w 66086"/>
                <a:gd name="connsiteY5" fmla="*/ 16875 h 74245"/>
                <a:gd name="connsiteX6" fmla="*/ 16875 w 66086"/>
                <a:gd name="connsiteY6" fmla="*/ 37121 h 74245"/>
                <a:gd name="connsiteX7" fmla="*/ 36842 w 66086"/>
                <a:gd name="connsiteY7" fmla="*/ 57371 h 74245"/>
                <a:gd name="connsiteX8" fmla="*/ 52663 w 66086"/>
                <a:gd name="connsiteY8" fmla="*/ 49477 h 74245"/>
                <a:gd name="connsiteX9" fmla="*/ 66087 w 66086"/>
                <a:gd name="connsiteY9" fmla="*/ 59704 h 74245"/>
                <a:gd name="connsiteX10" fmla="*/ 36842 w 66086"/>
                <a:gd name="connsiteY10" fmla="*/ 74246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86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44963" y="0"/>
                    <a:pt x="52671" y="2616"/>
                    <a:pt x="59134" y="7568"/>
                  </a:cubicBezTo>
                  <a:lnTo>
                    <a:pt x="48870" y="20963"/>
                  </a:lnTo>
                  <a:cubicBezTo>
                    <a:pt x="45377" y="18288"/>
                    <a:pt x="41221" y="16875"/>
                    <a:pt x="36842" y="16875"/>
                  </a:cubicBezTo>
                  <a:cubicBezTo>
                    <a:pt x="25831" y="16875"/>
                    <a:pt x="16875" y="25954"/>
                    <a:pt x="16875" y="37121"/>
                  </a:cubicBezTo>
                  <a:cubicBezTo>
                    <a:pt x="16875" y="48288"/>
                    <a:pt x="25831" y="57371"/>
                    <a:pt x="36842" y="57371"/>
                  </a:cubicBezTo>
                  <a:cubicBezTo>
                    <a:pt x="43073" y="57371"/>
                    <a:pt x="48840" y="54494"/>
                    <a:pt x="52663" y="49477"/>
                  </a:cubicBezTo>
                  <a:lnTo>
                    <a:pt x="66087" y="59704"/>
                  </a:lnTo>
                  <a:cubicBezTo>
                    <a:pt x="59041" y="68947"/>
                    <a:pt x="48385" y="74246"/>
                    <a:pt x="36842" y="74246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C1C44FBD-033D-4E8D-8A9A-A7F5C7BBAED7}"/>
                </a:ext>
              </a:extLst>
            </p:cNvPr>
            <p:cNvSpPr/>
            <p:nvPr/>
          </p:nvSpPr>
          <p:spPr>
            <a:xfrm>
              <a:off x="7412581" y="4362944"/>
              <a:ext cx="107552" cy="111117"/>
            </a:xfrm>
            <a:custGeom>
              <a:avLst/>
              <a:gdLst>
                <a:gd name="connsiteX0" fmla="*/ 55105 w 107552"/>
                <a:gd name="connsiteY0" fmla="*/ 111118 h 111117"/>
                <a:gd name="connsiteX1" fmla="*/ 0 w 107552"/>
                <a:gd name="connsiteY1" fmla="*/ 55557 h 111117"/>
                <a:gd name="connsiteX2" fmla="*/ 55105 w 107552"/>
                <a:gd name="connsiteY2" fmla="*/ 0 h 111117"/>
                <a:gd name="connsiteX3" fmla="*/ 107553 w 107552"/>
                <a:gd name="connsiteY3" fmla="*/ 38471 h 111117"/>
                <a:gd name="connsiteX4" fmla="*/ 91479 w 107552"/>
                <a:gd name="connsiteY4" fmla="*/ 43622 h 111117"/>
                <a:gd name="connsiteX5" fmla="*/ 55105 w 107552"/>
                <a:gd name="connsiteY5" fmla="*/ 16875 h 111117"/>
                <a:gd name="connsiteX6" fmla="*/ 16875 w 107552"/>
                <a:gd name="connsiteY6" fmla="*/ 55557 h 111117"/>
                <a:gd name="connsiteX7" fmla="*/ 55105 w 107552"/>
                <a:gd name="connsiteY7" fmla="*/ 94243 h 111117"/>
                <a:gd name="connsiteX8" fmla="*/ 83561 w 107552"/>
                <a:gd name="connsiteY8" fmla="*/ 81392 h 111117"/>
                <a:gd name="connsiteX9" fmla="*/ 96183 w 107552"/>
                <a:gd name="connsiteY9" fmla="*/ 92589 h 111117"/>
                <a:gd name="connsiteX10" fmla="*/ 55105 w 107552"/>
                <a:gd name="connsiteY10" fmla="*/ 111118 h 11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52" h="111117">
                  <a:moveTo>
                    <a:pt x="55105" y="111118"/>
                  </a:moveTo>
                  <a:cubicBezTo>
                    <a:pt x="24718" y="111118"/>
                    <a:pt x="0" y="86193"/>
                    <a:pt x="0" y="55557"/>
                  </a:cubicBezTo>
                  <a:cubicBezTo>
                    <a:pt x="0" y="24920"/>
                    <a:pt x="24722" y="0"/>
                    <a:pt x="55105" y="0"/>
                  </a:cubicBezTo>
                  <a:cubicBezTo>
                    <a:pt x="79102" y="0"/>
                    <a:pt x="100178" y="15462"/>
                    <a:pt x="107553" y="38471"/>
                  </a:cubicBezTo>
                  <a:lnTo>
                    <a:pt x="91479" y="43622"/>
                  </a:lnTo>
                  <a:cubicBezTo>
                    <a:pt x="86354" y="27624"/>
                    <a:pt x="71736" y="16875"/>
                    <a:pt x="55105" y="16875"/>
                  </a:cubicBezTo>
                  <a:cubicBezTo>
                    <a:pt x="34024" y="16875"/>
                    <a:pt x="16875" y="34227"/>
                    <a:pt x="16875" y="55557"/>
                  </a:cubicBezTo>
                  <a:cubicBezTo>
                    <a:pt x="16875" y="76887"/>
                    <a:pt x="34024" y="94243"/>
                    <a:pt x="55105" y="94243"/>
                  </a:cubicBezTo>
                  <a:cubicBezTo>
                    <a:pt x="65943" y="94243"/>
                    <a:pt x="76313" y="89560"/>
                    <a:pt x="83561" y="81392"/>
                  </a:cubicBezTo>
                  <a:lnTo>
                    <a:pt x="96183" y="92589"/>
                  </a:lnTo>
                  <a:cubicBezTo>
                    <a:pt x="85738" y="104363"/>
                    <a:pt x="70765" y="111118"/>
                    <a:pt x="55105" y="11111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745FA3DC-C884-4CF2-962B-0CB250AE7A56}"/>
                </a:ext>
              </a:extLst>
            </p:cNvPr>
            <p:cNvSpPr/>
            <p:nvPr/>
          </p:nvSpPr>
          <p:spPr>
            <a:xfrm>
              <a:off x="7486979" y="4392985"/>
              <a:ext cx="73693" cy="74245"/>
            </a:xfrm>
            <a:custGeom>
              <a:avLst/>
              <a:gdLst>
                <a:gd name="connsiteX0" fmla="*/ 36842 w 73693"/>
                <a:gd name="connsiteY0" fmla="*/ 74246 h 74245"/>
                <a:gd name="connsiteX1" fmla="*/ 0 w 73693"/>
                <a:gd name="connsiteY1" fmla="*/ 37121 h 74245"/>
                <a:gd name="connsiteX2" fmla="*/ 36842 w 73693"/>
                <a:gd name="connsiteY2" fmla="*/ 0 h 74245"/>
                <a:gd name="connsiteX3" fmla="*/ 73693 w 73693"/>
                <a:gd name="connsiteY3" fmla="*/ 37121 h 74245"/>
                <a:gd name="connsiteX4" fmla="*/ 36842 w 73693"/>
                <a:gd name="connsiteY4" fmla="*/ 74246 h 74245"/>
                <a:gd name="connsiteX5" fmla="*/ 36842 w 73693"/>
                <a:gd name="connsiteY5" fmla="*/ 16879 h 74245"/>
                <a:gd name="connsiteX6" fmla="*/ 16875 w 73693"/>
                <a:gd name="connsiteY6" fmla="*/ 37125 h 74245"/>
                <a:gd name="connsiteX7" fmla="*/ 36842 w 73693"/>
                <a:gd name="connsiteY7" fmla="*/ 57375 h 74245"/>
                <a:gd name="connsiteX8" fmla="*/ 56818 w 73693"/>
                <a:gd name="connsiteY8" fmla="*/ 37125 h 74245"/>
                <a:gd name="connsiteX9" fmla="*/ 36842 w 73693"/>
                <a:gd name="connsiteY9" fmla="*/ 16879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93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57164" y="0"/>
                    <a:pt x="73693" y="16651"/>
                    <a:pt x="73693" y="37121"/>
                  </a:cubicBezTo>
                  <a:cubicBezTo>
                    <a:pt x="73693" y="57590"/>
                    <a:pt x="57164" y="74246"/>
                    <a:pt x="36842" y="74246"/>
                  </a:cubicBezTo>
                  <a:close/>
                  <a:moveTo>
                    <a:pt x="36842" y="16879"/>
                  </a:moveTo>
                  <a:cubicBezTo>
                    <a:pt x="25831" y="16879"/>
                    <a:pt x="16875" y="25958"/>
                    <a:pt x="16875" y="37125"/>
                  </a:cubicBezTo>
                  <a:cubicBezTo>
                    <a:pt x="16875" y="48292"/>
                    <a:pt x="25831" y="57375"/>
                    <a:pt x="36842" y="57375"/>
                  </a:cubicBezTo>
                  <a:cubicBezTo>
                    <a:pt x="47857" y="57375"/>
                    <a:pt x="56818" y="48292"/>
                    <a:pt x="56818" y="37125"/>
                  </a:cubicBezTo>
                  <a:cubicBezTo>
                    <a:pt x="56818" y="25958"/>
                    <a:pt x="47857" y="16879"/>
                    <a:pt x="36842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50387E8-6A3A-41A7-9FF1-E0DE1BE5C6DA}"/>
                </a:ext>
              </a:extLst>
            </p:cNvPr>
            <p:cNvSpPr/>
            <p:nvPr/>
          </p:nvSpPr>
          <p:spPr>
            <a:xfrm>
              <a:off x="7383502" y="4571531"/>
              <a:ext cx="84763" cy="16875"/>
            </a:xfrm>
            <a:custGeom>
              <a:avLst/>
              <a:gdLst>
                <a:gd name="connsiteX0" fmla="*/ 0 w 84763"/>
                <a:gd name="connsiteY0" fmla="*/ 0 h 16875"/>
                <a:gd name="connsiteX1" fmla="*/ 84763 w 84763"/>
                <a:gd name="connsiteY1" fmla="*/ 0 h 16875"/>
                <a:gd name="connsiteX2" fmla="*/ 84763 w 84763"/>
                <a:gd name="connsiteY2" fmla="*/ 16875 h 16875"/>
                <a:gd name="connsiteX3" fmla="*/ 0 w 84763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63" h="16875">
                  <a:moveTo>
                    <a:pt x="0" y="0"/>
                  </a:moveTo>
                  <a:lnTo>
                    <a:pt x="84763" y="0"/>
                  </a:lnTo>
                  <a:lnTo>
                    <a:pt x="847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2E93958E-2B9D-4746-972E-41830B80B656}"/>
              </a:ext>
            </a:extLst>
          </p:cNvPr>
          <p:cNvSpPr/>
          <p:nvPr/>
        </p:nvSpPr>
        <p:spPr>
          <a:xfrm>
            <a:off x="8061147" y="2228020"/>
            <a:ext cx="2793507" cy="3488381"/>
          </a:xfrm>
          <a:prstGeom prst="roundRect">
            <a:avLst>
              <a:gd name="adj" fmla="val 6891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54C3B9-7A51-4D8C-A0C0-31B5DFDDFDB2}"/>
              </a:ext>
            </a:extLst>
          </p:cNvPr>
          <p:cNvSpPr txBox="1"/>
          <p:nvPr/>
        </p:nvSpPr>
        <p:spPr>
          <a:xfrm>
            <a:off x="8705287" y="405494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67" name="Rectangle 5">
            <a:extLst>
              <a:ext uri="{FF2B5EF4-FFF2-40B4-BE49-F238E27FC236}">
                <a16:creationId xmlns:a16="http://schemas.microsoft.com/office/drawing/2014/main" id="{2B36EEF9-1823-448E-8FCA-E05A354A0D07}"/>
              </a:ext>
            </a:extLst>
          </p:cNvPr>
          <p:cNvSpPr/>
          <p:nvPr/>
        </p:nvSpPr>
        <p:spPr>
          <a:xfrm>
            <a:off x="8429461" y="4523970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1729A26-D0A3-4542-94E1-55EEE7AEFCEB}"/>
              </a:ext>
            </a:extLst>
          </p:cNvPr>
          <p:cNvSpPr/>
          <p:nvPr/>
        </p:nvSpPr>
        <p:spPr>
          <a:xfrm>
            <a:off x="8925788" y="2724165"/>
            <a:ext cx="987552" cy="987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5" name="그래픽 52">
            <a:extLst>
              <a:ext uri="{FF2B5EF4-FFF2-40B4-BE49-F238E27FC236}">
                <a16:creationId xmlns:a16="http://schemas.microsoft.com/office/drawing/2014/main" id="{CAA8819B-BEAC-87D5-64B5-D68CF30023C5}"/>
              </a:ext>
            </a:extLst>
          </p:cNvPr>
          <p:cNvGrpSpPr/>
          <p:nvPr/>
        </p:nvGrpSpPr>
        <p:grpSpPr>
          <a:xfrm>
            <a:off x="9197373" y="3012790"/>
            <a:ext cx="444387" cy="410307"/>
            <a:chOff x="9258116" y="3184928"/>
            <a:chExt cx="848092" cy="783053"/>
          </a:xfrm>
          <a:solidFill>
            <a:schemeClr val="accent1"/>
          </a:solidFill>
        </p:grpSpPr>
        <p:grpSp>
          <p:nvGrpSpPr>
            <p:cNvPr id="176" name="그래픽 52">
              <a:extLst>
                <a:ext uri="{FF2B5EF4-FFF2-40B4-BE49-F238E27FC236}">
                  <a16:creationId xmlns:a16="http://schemas.microsoft.com/office/drawing/2014/main" id="{4B0B42A4-1C7D-8AB8-42D5-BF363874E80D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89" name="그래픽 52">
                <a:extLst>
                  <a:ext uri="{FF2B5EF4-FFF2-40B4-BE49-F238E27FC236}">
                    <a16:creationId xmlns:a16="http://schemas.microsoft.com/office/drawing/2014/main" id="{A5780075-E8F5-5344-F7D4-73CF0F0E2E6C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ABAC47D9-8764-0C77-37FC-DC11FAE40679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886E1AC3-42D5-8FF9-7DBB-F301381E8697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940A487C-1C0D-FBF6-18BC-942B54E0134F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87675C18-5C85-D830-9681-72BA6AC5DA80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" name="그래픽 52">
                <a:extLst>
                  <a:ext uri="{FF2B5EF4-FFF2-40B4-BE49-F238E27FC236}">
                    <a16:creationId xmlns:a16="http://schemas.microsoft.com/office/drawing/2014/main" id="{2B0DA81F-7315-2587-049E-36031AA08064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91" name="그래픽 52">
                  <a:extLst>
                    <a:ext uri="{FF2B5EF4-FFF2-40B4-BE49-F238E27FC236}">
                      <a16:creationId xmlns:a16="http://schemas.microsoft.com/office/drawing/2014/main" id="{7BF63B9C-645F-F1A5-9D5B-8046B3BEF668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806D4D61-B681-21E1-8236-0BBC72DE718B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A25FDE1E-B546-90E0-237B-A0A25658B256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412E6BEE-18FD-EE60-52A3-76551B23BBCC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22C343B1-FD3C-6517-D5E8-752A260F064C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77" name="그래픽 52">
              <a:extLst>
                <a:ext uri="{FF2B5EF4-FFF2-40B4-BE49-F238E27FC236}">
                  <a16:creationId xmlns:a16="http://schemas.microsoft.com/office/drawing/2014/main" id="{4CE8CDD3-F126-33A4-0713-E7D740E5439A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178" name="그래픽 52">
                <a:extLst>
                  <a:ext uri="{FF2B5EF4-FFF2-40B4-BE49-F238E27FC236}">
                    <a16:creationId xmlns:a16="http://schemas.microsoft.com/office/drawing/2014/main" id="{7C3F44AB-7B34-181A-424D-594545D35806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DDA9F7DF-D387-43A2-377F-4245330A174F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884CAB0-31E0-D97F-E87F-51C307B8BED6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36993DA3-499C-FEDF-59B3-4797DD95EB69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6082BED7-2641-215F-AE03-B160671DDD64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9" name="그래픽 52">
                <a:extLst>
                  <a:ext uri="{FF2B5EF4-FFF2-40B4-BE49-F238E27FC236}">
                    <a16:creationId xmlns:a16="http://schemas.microsoft.com/office/drawing/2014/main" id="{F18690A2-BCDE-6DFC-156B-B45541DAF7DF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180" name="그래픽 52">
                  <a:extLst>
                    <a:ext uri="{FF2B5EF4-FFF2-40B4-BE49-F238E27FC236}">
                      <a16:creationId xmlns:a16="http://schemas.microsoft.com/office/drawing/2014/main" id="{D14331AB-494F-809B-3B28-EA6885767733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838BADB-38C7-EAA0-E0A4-B55AB27A6A56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" name="자유형: 도형 183">
                    <a:extLst>
                      <a:ext uri="{FF2B5EF4-FFF2-40B4-BE49-F238E27FC236}">
                        <a16:creationId xmlns:a16="http://schemas.microsoft.com/office/drawing/2014/main" id="{59AEC14A-32FE-5F96-3C17-DF89FED2552D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1F5FFD99-B2B3-FF61-0E6D-B359D0C5C4F2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92C19152-3590-1B92-CB15-F2612F85035A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E9BB9A2-D4AC-9F26-6C0E-1870BFEDB48C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2D00B-891A-1A5F-ADC3-7DBE2EEE952B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74770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0E6EA7AE-6430-ED08-5170-C07E4FD30A64}"/>
              </a:ext>
            </a:extLst>
          </p:cNvPr>
          <p:cNvSpPr/>
          <p:nvPr/>
        </p:nvSpPr>
        <p:spPr>
          <a:xfrm>
            <a:off x="1736317" y="1783542"/>
            <a:ext cx="8719371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인스타그램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그리고 블로그에서 활동 중입니다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템플릿도 스마트 스토어에서 판매 중이기도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49AACA9-D688-1D4B-4D79-932F3CBF760B}"/>
              </a:ext>
            </a:extLst>
          </p:cNvPr>
          <p:cNvSpPr/>
          <p:nvPr/>
        </p:nvSpPr>
        <p:spPr>
          <a:xfrm>
            <a:off x="8306325" y="3226099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B330370-6415-87CC-4989-080454DB7DAE}"/>
              </a:ext>
            </a:extLst>
          </p:cNvPr>
          <p:cNvSpPr/>
          <p:nvPr/>
        </p:nvSpPr>
        <p:spPr>
          <a:xfrm>
            <a:off x="1092173" y="3226097"/>
            <a:ext cx="2793507" cy="2552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E548226-A471-190E-A9DC-5C6CE8794AE7}"/>
              </a:ext>
            </a:extLst>
          </p:cNvPr>
          <p:cNvSpPr/>
          <p:nvPr/>
        </p:nvSpPr>
        <p:spPr>
          <a:xfrm>
            <a:off x="4699250" y="3226099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래픽 33">
            <a:extLst>
              <a:ext uri="{FF2B5EF4-FFF2-40B4-BE49-F238E27FC236}">
                <a16:creationId xmlns:a16="http://schemas.microsoft.com/office/drawing/2014/main" id="{119E46EB-4533-1DAD-C076-609A67BD2F4B}"/>
              </a:ext>
            </a:extLst>
          </p:cNvPr>
          <p:cNvGrpSpPr/>
          <p:nvPr/>
        </p:nvGrpSpPr>
        <p:grpSpPr>
          <a:xfrm>
            <a:off x="2266740" y="3629626"/>
            <a:ext cx="444375" cy="40763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F1624AA-A96C-C7EA-2EDC-1CCC8C5A5733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BD6994-EADC-A6B9-2DD0-EA06D3030F2B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C284715-FD63-8A01-44AB-1B67C9FD1A25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4" name="그래픽 47">
            <a:extLst>
              <a:ext uri="{FF2B5EF4-FFF2-40B4-BE49-F238E27FC236}">
                <a16:creationId xmlns:a16="http://schemas.microsoft.com/office/drawing/2014/main" id="{A1E3EA58-0929-1355-DD2E-0A7B53E54CB4}"/>
              </a:ext>
            </a:extLst>
          </p:cNvPr>
          <p:cNvGrpSpPr/>
          <p:nvPr/>
        </p:nvGrpSpPr>
        <p:grpSpPr>
          <a:xfrm>
            <a:off x="5875969" y="3611255"/>
            <a:ext cx="440067" cy="444387"/>
            <a:chOff x="5676075" y="3152409"/>
            <a:chExt cx="839849" cy="848092"/>
          </a:xfrm>
          <a:solidFill>
            <a:schemeClr val="accent3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EEF57B74-86FD-59B8-6271-3BAF4CB9F629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B154B5DA-3E2E-32B9-DABF-835314B1B5E3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1D4CA78-CE0C-1463-9B19-51D979783A81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EEE2478D-7AB0-6F4B-9B3D-06775F874313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9" name="그래픽 47">
              <a:extLst>
                <a:ext uri="{FF2B5EF4-FFF2-40B4-BE49-F238E27FC236}">
                  <a16:creationId xmlns:a16="http://schemas.microsoft.com/office/drawing/2014/main" id="{A25898DD-AC6E-D1EF-7174-2AFADED35328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7A520F84-0E38-A90F-B1F7-20964EE5F277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37F2667F-5129-9F52-8F4E-662987B47DFA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1FC19CF7-0096-ABA6-1F8F-584583498B21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25CB6D60-2ED5-7CA9-0DAD-6CDE7312B195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FCC1E8C-5884-C2E2-32D6-1E5C0EA611CC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5" name="그래픽 52">
            <a:extLst>
              <a:ext uri="{FF2B5EF4-FFF2-40B4-BE49-F238E27FC236}">
                <a16:creationId xmlns:a16="http://schemas.microsoft.com/office/drawing/2014/main" id="{CAA8819B-BEAC-87D5-64B5-D68CF30023C5}"/>
              </a:ext>
            </a:extLst>
          </p:cNvPr>
          <p:cNvGrpSpPr/>
          <p:nvPr/>
        </p:nvGrpSpPr>
        <p:grpSpPr>
          <a:xfrm>
            <a:off x="9480883" y="3628295"/>
            <a:ext cx="444387" cy="410307"/>
            <a:chOff x="9258116" y="3184928"/>
            <a:chExt cx="848092" cy="783053"/>
          </a:xfrm>
          <a:solidFill>
            <a:schemeClr val="accent3"/>
          </a:solidFill>
        </p:grpSpPr>
        <p:grpSp>
          <p:nvGrpSpPr>
            <p:cNvPr id="176" name="그래픽 52">
              <a:extLst>
                <a:ext uri="{FF2B5EF4-FFF2-40B4-BE49-F238E27FC236}">
                  <a16:creationId xmlns:a16="http://schemas.microsoft.com/office/drawing/2014/main" id="{4B0B42A4-1C7D-8AB8-42D5-BF363874E80D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89" name="그래픽 52">
                <a:extLst>
                  <a:ext uri="{FF2B5EF4-FFF2-40B4-BE49-F238E27FC236}">
                    <a16:creationId xmlns:a16="http://schemas.microsoft.com/office/drawing/2014/main" id="{A5780075-E8F5-5344-F7D4-73CF0F0E2E6C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ABAC47D9-8764-0C77-37FC-DC11FAE40679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886E1AC3-42D5-8FF9-7DBB-F301381E8697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940A487C-1C0D-FBF6-18BC-942B54E0134F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87675C18-5C85-D830-9681-72BA6AC5DA80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" name="그래픽 52">
                <a:extLst>
                  <a:ext uri="{FF2B5EF4-FFF2-40B4-BE49-F238E27FC236}">
                    <a16:creationId xmlns:a16="http://schemas.microsoft.com/office/drawing/2014/main" id="{2B0DA81F-7315-2587-049E-36031AA08064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91" name="그래픽 52">
                  <a:extLst>
                    <a:ext uri="{FF2B5EF4-FFF2-40B4-BE49-F238E27FC236}">
                      <a16:creationId xmlns:a16="http://schemas.microsoft.com/office/drawing/2014/main" id="{7BF63B9C-645F-F1A5-9D5B-8046B3BEF668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806D4D61-B681-21E1-8236-0BBC72DE718B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A25FDE1E-B546-90E0-237B-A0A25658B256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412E6BEE-18FD-EE60-52A3-76551B23BBCC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22C343B1-FD3C-6517-D5E8-752A260F064C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77" name="그래픽 52">
              <a:extLst>
                <a:ext uri="{FF2B5EF4-FFF2-40B4-BE49-F238E27FC236}">
                  <a16:creationId xmlns:a16="http://schemas.microsoft.com/office/drawing/2014/main" id="{4CE8CDD3-F126-33A4-0713-E7D740E5439A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178" name="그래픽 52">
                <a:extLst>
                  <a:ext uri="{FF2B5EF4-FFF2-40B4-BE49-F238E27FC236}">
                    <a16:creationId xmlns:a16="http://schemas.microsoft.com/office/drawing/2014/main" id="{7C3F44AB-7B34-181A-424D-594545D35806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DDA9F7DF-D387-43A2-377F-4245330A174F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884CAB0-31E0-D97F-E87F-51C307B8BED6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36993DA3-499C-FEDF-59B3-4797DD95EB69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6082BED7-2641-215F-AE03-B160671DDD64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9" name="그래픽 52">
                <a:extLst>
                  <a:ext uri="{FF2B5EF4-FFF2-40B4-BE49-F238E27FC236}">
                    <a16:creationId xmlns:a16="http://schemas.microsoft.com/office/drawing/2014/main" id="{F18690A2-BCDE-6DFC-156B-B45541DAF7DF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180" name="그래픽 52">
                  <a:extLst>
                    <a:ext uri="{FF2B5EF4-FFF2-40B4-BE49-F238E27FC236}">
                      <a16:creationId xmlns:a16="http://schemas.microsoft.com/office/drawing/2014/main" id="{D14331AB-494F-809B-3B28-EA6885767733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838BADB-38C7-EAA0-E0A4-B55AB27A6A56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" name="자유형: 도형 183">
                    <a:extLst>
                      <a:ext uri="{FF2B5EF4-FFF2-40B4-BE49-F238E27FC236}">
                        <a16:creationId xmlns:a16="http://schemas.microsoft.com/office/drawing/2014/main" id="{59AEC14A-32FE-5F96-3C17-DF89FED2552D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1F5FFD99-B2B3-FF61-0E6D-B359D0C5C4F2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92C19152-3590-1B92-CB15-F2612F85035A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F3683C81-FC25-90CF-A907-0C7A40A3F3C8}"/>
              </a:ext>
            </a:extLst>
          </p:cNvPr>
          <p:cNvSpPr txBox="1"/>
          <p:nvPr/>
        </p:nvSpPr>
        <p:spPr>
          <a:xfrm>
            <a:off x="1736315" y="4484744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01" name="Rectangle 5">
            <a:extLst>
              <a:ext uri="{FF2B5EF4-FFF2-40B4-BE49-F238E27FC236}">
                <a16:creationId xmlns:a16="http://schemas.microsoft.com/office/drawing/2014/main" id="{336111D9-B223-131E-6A4B-157E885F3689}"/>
              </a:ext>
            </a:extLst>
          </p:cNvPr>
          <p:cNvSpPr/>
          <p:nvPr/>
        </p:nvSpPr>
        <p:spPr>
          <a:xfrm>
            <a:off x="1460489" y="4801531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66971C7-DB54-A8CB-327E-3C4C709F9E1C}"/>
              </a:ext>
            </a:extLst>
          </p:cNvPr>
          <p:cNvSpPr txBox="1"/>
          <p:nvPr/>
        </p:nvSpPr>
        <p:spPr>
          <a:xfrm>
            <a:off x="5343390" y="448474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206" name="Rectangle 5">
            <a:extLst>
              <a:ext uri="{FF2B5EF4-FFF2-40B4-BE49-F238E27FC236}">
                <a16:creationId xmlns:a16="http://schemas.microsoft.com/office/drawing/2014/main" id="{F0EF3C0F-734E-2ACA-2D0B-4ECBDFA0566B}"/>
              </a:ext>
            </a:extLst>
          </p:cNvPr>
          <p:cNvSpPr/>
          <p:nvPr/>
        </p:nvSpPr>
        <p:spPr>
          <a:xfrm>
            <a:off x="5067564" y="4801533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</a:t>
            </a: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1A0C97B-1250-899E-E6ED-71F64A670D6C}"/>
              </a:ext>
            </a:extLst>
          </p:cNvPr>
          <p:cNvSpPr txBox="1"/>
          <p:nvPr/>
        </p:nvSpPr>
        <p:spPr>
          <a:xfrm>
            <a:off x="8950465" y="448474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텍스트를 적어주세요</a:t>
            </a: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35EEB091-ABCF-447B-F920-5B5F0945CFA1}"/>
              </a:ext>
            </a:extLst>
          </p:cNvPr>
          <p:cNvSpPr/>
          <p:nvPr/>
        </p:nvSpPr>
        <p:spPr>
          <a:xfrm>
            <a:off x="8674639" y="4801533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F8871-7FE7-CB11-74AC-4C2D6CB8085C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A36F2-D53F-8800-96CF-64113A29E5E6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325807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실내, 사람이(가) 표시된 사진&#10;&#10;자동 생성된 설명">
            <a:extLst>
              <a:ext uri="{FF2B5EF4-FFF2-40B4-BE49-F238E27FC236}">
                <a16:creationId xmlns:a16="http://schemas.microsoft.com/office/drawing/2014/main" id="{6957A86A-F995-6694-B48D-5F929E284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34741"/>
            <a:ext cx="12192000" cy="3223260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5138064C-FB6B-B922-B34B-74368C2826AD}"/>
              </a:ext>
            </a:extLst>
          </p:cNvPr>
          <p:cNvSpPr>
            <a:spLocks/>
          </p:cNvSpPr>
          <p:nvPr/>
        </p:nvSpPr>
        <p:spPr>
          <a:xfrm>
            <a:off x="0" y="3634744"/>
            <a:ext cx="12192000" cy="3228191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19A6CC6-AD50-E668-5221-36DC26240640}"/>
              </a:ext>
            </a:extLst>
          </p:cNvPr>
          <p:cNvSpPr/>
          <p:nvPr/>
        </p:nvSpPr>
        <p:spPr>
          <a:xfrm>
            <a:off x="1472643" y="2956562"/>
            <a:ext cx="1278783" cy="1278783"/>
          </a:xfrm>
          <a:prstGeom prst="ellipse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2BAFA-F4E1-3E38-44F0-3186E58D62A8}"/>
              </a:ext>
            </a:extLst>
          </p:cNvPr>
          <p:cNvSpPr txBox="1"/>
          <p:nvPr/>
        </p:nvSpPr>
        <p:spPr>
          <a:xfrm>
            <a:off x="1516902" y="4495073"/>
            <a:ext cx="11902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B1D57F8C-930C-E4B2-2E8D-C66617AB7377}"/>
              </a:ext>
            </a:extLst>
          </p:cNvPr>
          <p:cNvSpPr/>
          <p:nvPr/>
        </p:nvSpPr>
        <p:spPr>
          <a:xfrm>
            <a:off x="1017949" y="4923647"/>
            <a:ext cx="2188168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2" name="그래픽 33">
            <a:extLst>
              <a:ext uri="{FF2B5EF4-FFF2-40B4-BE49-F238E27FC236}">
                <a16:creationId xmlns:a16="http://schemas.microsoft.com/office/drawing/2014/main" id="{8A699AA1-3BDD-04E6-0D00-CAC8849E6DEC}"/>
              </a:ext>
            </a:extLst>
          </p:cNvPr>
          <p:cNvGrpSpPr/>
          <p:nvPr/>
        </p:nvGrpSpPr>
        <p:grpSpPr>
          <a:xfrm>
            <a:off x="1836682" y="3343365"/>
            <a:ext cx="550709" cy="50517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A5A601-94D9-FF4E-FC5D-438FB93AD269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6E0CDF7F-0E43-656D-3453-83F1E97F11C1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2665445-B88B-65F7-CC67-A5916A06252C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8E66E928-3470-7D1F-5B21-04001E318EFE}"/>
              </a:ext>
            </a:extLst>
          </p:cNvPr>
          <p:cNvSpPr/>
          <p:nvPr/>
        </p:nvSpPr>
        <p:spPr>
          <a:xfrm>
            <a:off x="4089696" y="2956564"/>
            <a:ext cx="1278783" cy="12787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549CCB-BCEB-D28A-FD65-C976C0660516}"/>
              </a:ext>
            </a:extLst>
          </p:cNvPr>
          <p:cNvSpPr txBox="1"/>
          <p:nvPr/>
        </p:nvSpPr>
        <p:spPr>
          <a:xfrm>
            <a:off x="4133953" y="4495075"/>
            <a:ext cx="11902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CE0AAF73-C602-4575-9C6E-EB6D5D87B446}"/>
              </a:ext>
            </a:extLst>
          </p:cNvPr>
          <p:cNvSpPr/>
          <p:nvPr/>
        </p:nvSpPr>
        <p:spPr>
          <a:xfrm>
            <a:off x="3635000" y="4923647"/>
            <a:ext cx="2188168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4B78D39-7A6D-6EE4-778C-54E47174BEE4}"/>
              </a:ext>
            </a:extLst>
          </p:cNvPr>
          <p:cNvSpPr/>
          <p:nvPr/>
        </p:nvSpPr>
        <p:spPr>
          <a:xfrm>
            <a:off x="6706748" y="2956564"/>
            <a:ext cx="1278783" cy="12787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4EF7B9-8F9C-D4B2-D560-42D9B5E10944}"/>
              </a:ext>
            </a:extLst>
          </p:cNvPr>
          <p:cNvSpPr txBox="1"/>
          <p:nvPr/>
        </p:nvSpPr>
        <p:spPr>
          <a:xfrm>
            <a:off x="6751004" y="4495075"/>
            <a:ext cx="11902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6122AA1B-31FC-862B-6B44-3F6D79FCF177}"/>
              </a:ext>
            </a:extLst>
          </p:cNvPr>
          <p:cNvSpPr/>
          <p:nvPr/>
        </p:nvSpPr>
        <p:spPr>
          <a:xfrm>
            <a:off x="6252051" y="4923647"/>
            <a:ext cx="2188168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4A6B218-D13E-6EA4-F6A7-9822777FC924}"/>
              </a:ext>
            </a:extLst>
          </p:cNvPr>
          <p:cNvSpPr/>
          <p:nvPr/>
        </p:nvSpPr>
        <p:spPr>
          <a:xfrm>
            <a:off x="9323799" y="2956564"/>
            <a:ext cx="1278783" cy="1278783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0A8562-9EDF-BD08-6411-DFA57678B1F4}"/>
              </a:ext>
            </a:extLst>
          </p:cNvPr>
          <p:cNvSpPr txBox="1"/>
          <p:nvPr/>
        </p:nvSpPr>
        <p:spPr>
          <a:xfrm>
            <a:off x="9368056" y="4495075"/>
            <a:ext cx="11902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73967295-4EAD-60E0-D32D-64EF45CD5F73}"/>
              </a:ext>
            </a:extLst>
          </p:cNvPr>
          <p:cNvSpPr/>
          <p:nvPr/>
        </p:nvSpPr>
        <p:spPr>
          <a:xfrm>
            <a:off x="8869103" y="4923647"/>
            <a:ext cx="2188168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7" name="그래픽 33">
            <a:extLst>
              <a:ext uri="{FF2B5EF4-FFF2-40B4-BE49-F238E27FC236}">
                <a16:creationId xmlns:a16="http://schemas.microsoft.com/office/drawing/2014/main" id="{B93DA8CA-033E-238C-6EC4-D4A062610816}"/>
              </a:ext>
            </a:extLst>
          </p:cNvPr>
          <p:cNvGrpSpPr/>
          <p:nvPr/>
        </p:nvGrpSpPr>
        <p:grpSpPr>
          <a:xfrm>
            <a:off x="9687834" y="3343365"/>
            <a:ext cx="550709" cy="50517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32D9FF1-F186-C1E6-8A6E-E1CF45A49E90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587386BE-641B-2624-1110-0F640D61E077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E46C6-E311-08A5-B1AE-FC416B162D91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4" name="그래픽 47">
            <a:extLst>
              <a:ext uri="{FF2B5EF4-FFF2-40B4-BE49-F238E27FC236}">
                <a16:creationId xmlns:a16="http://schemas.microsoft.com/office/drawing/2014/main" id="{3767411A-EB32-B2A3-852A-7D065BEE66CC}"/>
              </a:ext>
            </a:extLst>
          </p:cNvPr>
          <p:cNvGrpSpPr>
            <a:grpSpLocks noChangeAspect="1"/>
          </p:cNvGrpSpPr>
          <p:nvPr/>
        </p:nvGrpSpPr>
        <p:grpSpPr>
          <a:xfrm>
            <a:off x="4479537" y="3343951"/>
            <a:ext cx="499101" cy="504000"/>
            <a:chOff x="5676075" y="3152409"/>
            <a:chExt cx="839849" cy="848092"/>
          </a:xfrm>
          <a:solidFill>
            <a:schemeClr val="accent1"/>
          </a:solidFill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9B70AD4D-A68F-4EAB-8830-D73C848B3A4A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DA60DDE-2980-B5DF-66A9-BEAEBF7E11DD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06E79B0-D726-A30E-2CD7-847DA870EFF0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015BB60-FABF-DF0B-B8EB-09B0983FA058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69" name="그래픽 47">
              <a:extLst>
                <a:ext uri="{FF2B5EF4-FFF2-40B4-BE49-F238E27FC236}">
                  <a16:creationId xmlns:a16="http://schemas.microsoft.com/office/drawing/2014/main" id="{9F2A6839-F0AA-EC43-8AF7-DA78A79BF5D3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56F6E56C-CBB9-B495-4BFA-A675A0A55607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CE10DA19-53CA-0D70-8F41-D3A462E8E4CC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C62257E4-51BE-E328-E340-5D38C6FD71DA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AA8C7810-E5F1-07D0-844F-FD7A7B1C46AA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6C8B0F56-FC34-8737-5680-DBA068E5480E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5" name="그래픽 52">
            <a:extLst>
              <a:ext uri="{FF2B5EF4-FFF2-40B4-BE49-F238E27FC236}">
                <a16:creationId xmlns:a16="http://schemas.microsoft.com/office/drawing/2014/main" id="{3092E817-D3C6-62DF-44D3-F02D308A00B5}"/>
              </a:ext>
            </a:extLst>
          </p:cNvPr>
          <p:cNvGrpSpPr>
            <a:grpSpLocks noChangeAspect="1"/>
          </p:cNvGrpSpPr>
          <p:nvPr/>
        </p:nvGrpSpPr>
        <p:grpSpPr>
          <a:xfrm>
            <a:off x="7073208" y="3343951"/>
            <a:ext cx="545861" cy="504000"/>
            <a:chOff x="9258116" y="3184928"/>
            <a:chExt cx="848092" cy="783053"/>
          </a:xfrm>
          <a:solidFill>
            <a:schemeClr val="accent1"/>
          </a:solidFill>
        </p:grpSpPr>
        <p:grpSp>
          <p:nvGrpSpPr>
            <p:cNvPr id="76" name="그래픽 52">
              <a:extLst>
                <a:ext uri="{FF2B5EF4-FFF2-40B4-BE49-F238E27FC236}">
                  <a16:creationId xmlns:a16="http://schemas.microsoft.com/office/drawing/2014/main" id="{CF8897C7-B8EC-B710-414F-9C6F18B3CE4B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35" name="그래픽 52">
                <a:extLst>
                  <a:ext uri="{FF2B5EF4-FFF2-40B4-BE49-F238E27FC236}">
                    <a16:creationId xmlns:a16="http://schemas.microsoft.com/office/drawing/2014/main" id="{F6D5BBC5-BCF9-2181-5FBC-C7639B38D349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661E7599-7F2C-0EE1-8DAB-D50DE1117685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35951DF1-41E3-C2F2-DAF9-08043298E4FF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93ABC2CA-2920-C295-1070-B0DB0DF54257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" name="자유형: 도형 144">
                  <a:extLst>
                    <a:ext uri="{FF2B5EF4-FFF2-40B4-BE49-F238E27FC236}">
                      <a16:creationId xmlns:a16="http://schemas.microsoft.com/office/drawing/2014/main" id="{94304691-DD2B-6638-9A00-D28782F328C8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" name="그래픽 52">
                <a:extLst>
                  <a:ext uri="{FF2B5EF4-FFF2-40B4-BE49-F238E27FC236}">
                    <a16:creationId xmlns:a16="http://schemas.microsoft.com/office/drawing/2014/main" id="{5C63C42E-E50D-86ED-4856-BA29E284D984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37" name="그래픽 52">
                  <a:extLst>
                    <a:ext uri="{FF2B5EF4-FFF2-40B4-BE49-F238E27FC236}">
                      <a16:creationId xmlns:a16="http://schemas.microsoft.com/office/drawing/2014/main" id="{2A280A46-FAE0-1B40-5385-4CF756FEECE0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79FE193A-9ACC-FCD5-B677-B5ED4A6BE3A4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id="{CBBCB40C-A611-DBD7-FC53-F52D07F736A1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C9B72520-38E9-1344-B7CB-77B3DA4461F4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A0631EB9-17DD-EC91-9E9B-51AD85DAB083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7" name="그래픽 52">
              <a:extLst>
                <a:ext uri="{FF2B5EF4-FFF2-40B4-BE49-F238E27FC236}">
                  <a16:creationId xmlns:a16="http://schemas.microsoft.com/office/drawing/2014/main" id="{50259CD7-8F11-21C7-7EFD-81959DEB17C6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78" name="그래픽 52">
                <a:extLst>
                  <a:ext uri="{FF2B5EF4-FFF2-40B4-BE49-F238E27FC236}">
                    <a16:creationId xmlns:a16="http://schemas.microsoft.com/office/drawing/2014/main" id="{72CBF637-683A-877C-6A4D-0A6F9281091B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C7343411-8E42-1F2D-7303-396ECC2AF382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2EA0FC51-CB12-D553-5947-948737A05743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0EB92E25-B40C-94B6-3219-0F2CC703B830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9C6687B8-294E-38C5-97E4-42DAC58C95B9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52">
                <a:extLst>
                  <a:ext uri="{FF2B5EF4-FFF2-40B4-BE49-F238E27FC236}">
                    <a16:creationId xmlns:a16="http://schemas.microsoft.com/office/drawing/2014/main" id="{E9DC69EC-C393-C509-B014-8E6956B5791D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83" name="그래픽 52">
                  <a:extLst>
                    <a:ext uri="{FF2B5EF4-FFF2-40B4-BE49-F238E27FC236}">
                      <a16:creationId xmlns:a16="http://schemas.microsoft.com/office/drawing/2014/main" id="{8E64DC79-CD07-4356-981B-FE6F2685FAB6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CA780BB0-61DB-88A9-AD96-7CB3276BBC77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7" name="자유형: 도형 126">
                    <a:extLst>
                      <a:ext uri="{FF2B5EF4-FFF2-40B4-BE49-F238E27FC236}">
                        <a16:creationId xmlns:a16="http://schemas.microsoft.com/office/drawing/2014/main" id="{D80054D4-ED94-E5CA-D37A-8FF53B464681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ECF72404-CE2A-7E01-FB61-AFF46C18F25D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8BC2498B-6CAF-DBB3-631D-B28B985E988A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" name="Rectangle 5">
            <a:extLst>
              <a:ext uri="{FF2B5EF4-FFF2-40B4-BE49-F238E27FC236}">
                <a16:creationId xmlns:a16="http://schemas.microsoft.com/office/drawing/2014/main" id="{F30C2C56-9B3A-BEA0-3205-5769C09334FB}"/>
              </a:ext>
            </a:extLst>
          </p:cNvPr>
          <p:cNvSpPr/>
          <p:nvPr/>
        </p:nvSpPr>
        <p:spPr>
          <a:xfrm>
            <a:off x="1752600" y="1783542"/>
            <a:ext cx="8686800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</a:t>
            </a:r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제공해드리고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인스타그램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그리고 블로그에서 </a:t>
            </a:r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활동 중입니다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템플릿도 스마트 스토어에서 판매 </a:t>
            </a:r>
            <a:r>
              <a:rPr lang="ko-KR" altLang="en-US"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중이기도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FFB42-171B-EA6F-87C3-B1D867DCF5B0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47FBF-2FCA-6960-D495-3D218296EF68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528375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424168BF-8E95-C84C-4707-33F0D64FB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3BF9B1-F810-92AC-719B-D36020480A11}"/>
              </a:ext>
            </a:extLst>
          </p:cNvPr>
          <p:cNvSpPr/>
          <p:nvPr/>
        </p:nvSpPr>
        <p:spPr>
          <a:xfrm>
            <a:off x="285750" y="238128"/>
            <a:ext cx="11620503" cy="6381751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A4C25B1-23BA-87F3-20D3-1BE8CBC00E02}"/>
              </a:ext>
            </a:extLst>
          </p:cNvPr>
          <p:cNvSpPr/>
          <p:nvPr/>
        </p:nvSpPr>
        <p:spPr>
          <a:xfrm>
            <a:off x="1472643" y="2435862"/>
            <a:ext cx="1278783" cy="1278783"/>
          </a:xfrm>
          <a:prstGeom prst="ellipse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BC409-545C-5965-6EF4-CD54AF55104F}"/>
              </a:ext>
            </a:extLst>
          </p:cNvPr>
          <p:cNvSpPr txBox="1"/>
          <p:nvPr/>
        </p:nvSpPr>
        <p:spPr>
          <a:xfrm>
            <a:off x="1516902" y="3974373"/>
            <a:ext cx="11902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44689A9-1BD1-FF98-147E-C43AF4CA8EA0}"/>
              </a:ext>
            </a:extLst>
          </p:cNvPr>
          <p:cNvSpPr/>
          <p:nvPr/>
        </p:nvSpPr>
        <p:spPr>
          <a:xfrm>
            <a:off x="1017949" y="4402947"/>
            <a:ext cx="2188168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2" name="그래픽 33">
            <a:extLst>
              <a:ext uri="{FF2B5EF4-FFF2-40B4-BE49-F238E27FC236}">
                <a16:creationId xmlns:a16="http://schemas.microsoft.com/office/drawing/2014/main" id="{7CEF4934-252D-CA43-C94D-4D099E400BD8}"/>
              </a:ext>
            </a:extLst>
          </p:cNvPr>
          <p:cNvGrpSpPr/>
          <p:nvPr/>
        </p:nvGrpSpPr>
        <p:grpSpPr>
          <a:xfrm>
            <a:off x="1836682" y="2822665"/>
            <a:ext cx="550709" cy="50517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1F8A36C3-3E80-1956-4574-D7FC15C132EA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D9E055D5-236D-2FB9-F89D-4151E296072D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40747CC-6E1E-E83C-A489-9933D922E85A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21BD52D8-F8DD-7F7D-4C50-9C22F6C5C97E}"/>
              </a:ext>
            </a:extLst>
          </p:cNvPr>
          <p:cNvSpPr/>
          <p:nvPr/>
        </p:nvSpPr>
        <p:spPr>
          <a:xfrm>
            <a:off x="4089696" y="2435864"/>
            <a:ext cx="1278783" cy="12787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34BD2A-0432-EC93-AF9A-3F0925342571}"/>
              </a:ext>
            </a:extLst>
          </p:cNvPr>
          <p:cNvSpPr txBox="1"/>
          <p:nvPr/>
        </p:nvSpPr>
        <p:spPr>
          <a:xfrm>
            <a:off x="4133953" y="3974375"/>
            <a:ext cx="11902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9ABAED6F-9BB9-80C9-5802-BF9A2BDAE456}"/>
              </a:ext>
            </a:extLst>
          </p:cNvPr>
          <p:cNvSpPr/>
          <p:nvPr/>
        </p:nvSpPr>
        <p:spPr>
          <a:xfrm>
            <a:off x="3635000" y="4402947"/>
            <a:ext cx="2188168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C08B3E6-9ECE-8212-1739-E5294430D934}"/>
              </a:ext>
            </a:extLst>
          </p:cNvPr>
          <p:cNvSpPr/>
          <p:nvPr/>
        </p:nvSpPr>
        <p:spPr>
          <a:xfrm>
            <a:off x="6706748" y="2435864"/>
            <a:ext cx="1278783" cy="12787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728EF-3C1E-C4E1-5A90-63D7E9B9E306}"/>
              </a:ext>
            </a:extLst>
          </p:cNvPr>
          <p:cNvSpPr txBox="1"/>
          <p:nvPr/>
        </p:nvSpPr>
        <p:spPr>
          <a:xfrm>
            <a:off x="6751004" y="3974375"/>
            <a:ext cx="11902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99E51A9E-93E7-2454-8DAA-2CBEE813A8FD}"/>
              </a:ext>
            </a:extLst>
          </p:cNvPr>
          <p:cNvSpPr/>
          <p:nvPr/>
        </p:nvSpPr>
        <p:spPr>
          <a:xfrm>
            <a:off x="6252051" y="4402947"/>
            <a:ext cx="2188168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DC5133D-0845-BA34-634D-01FB68E8E4C5}"/>
              </a:ext>
            </a:extLst>
          </p:cNvPr>
          <p:cNvSpPr/>
          <p:nvPr/>
        </p:nvSpPr>
        <p:spPr>
          <a:xfrm>
            <a:off x="9323799" y="2435864"/>
            <a:ext cx="1278783" cy="1278783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FA4FF-27FC-D043-2D80-CD961965104B}"/>
              </a:ext>
            </a:extLst>
          </p:cNvPr>
          <p:cNvSpPr txBox="1"/>
          <p:nvPr/>
        </p:nvSpPr>
        <p:spPr>
          <a:xfrm>
            <a:off x="9368056" y="3974375"/>
            <a:ext cx="11902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C548DD86-636D-141F-C835-16836DA6BF84}"/>
              </a:ext>
            </a:extLst>
          </p:cNvPr>
          <p:cNvSpPr/>
          <p:nvPr/>
        </p:nvSpPr>
        <p:spPr>
          <a:xfrm>
            <a:off x="8869103" y="4402947"/>
            <a:ext cx="2188168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2" name="그래픽 33">
            <a:extLst>
              <a:ext uri="{FF2B5EF4-FFF2-40B4-BE49-F238E27FC236}">
                <a16:creationId xmlns:a16="http://schemas.microsoft.com/office/drawing/2014/main" id="{1E4C1E86-63F2-3357-C19B-C97A52B48853}"/>
              </a:ext>
            </a:extLst>
          </p:cNvPr>
          <p:cNvGrpSpPr/>
          <p:nvPr/>
        </p:nvGrpSpPr>
        <p:grpSpPr>
          <a:xfrm>
            <a:off x="9687834" y="2822665"/>
            <a:ext cx="550709" cy="50517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C6E30F8-38EA-8C76-6069-56C39DA9E38C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E0F29F5-5164-29C5-E5A5-58793484A245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D5E34C6-D488-703F-B539-9350CFA79632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" name="그래픽 47">
            <a:extLst>
              <a:ext uri="{FF2B5EF4-FFF2-40B4-BE49-F238E27FC236}">
                <a16:creationId xmlns:a16="http://schemas.microsoft.com/office/drawing/2014/main" id="{555BAC3D-D695-511F-263B-76D4F14E2FE8}"/>
              </a:ext>
            </a:extLst>
          </p:cNvPr>
          <p:cNvGrpSpPr>
            <a:grpSpLocks noChangeAspect="1"/>
          </p:cNvGrpSpPr>
          <p:nvPr/>
        </p:nvGrpSpPr>
        <p:grpSpPr>
          <a:xfrm>
            <a:off x="4479537" y="2823251"/>
            <a:ext cx="499101" cy="504000"/>
            <a:chOff x="5676075" y="3152409"/>
            <a:chExt cx="839849" cy="848092"/>
          </a:xfrm>
          <a:solidFill>
            <a:schemeClr val="accent1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E5EDBC7-F721-2995-10CB-C2EC6F86257E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42FB513C-51BB-EE01-D44F-204A47C5EFB8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A7D84BB-E973-AEDC-133B-1548341DB3FC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BF5FBF03-8532-31BE-A41C-419EDBDC20AE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59" name="그래픽 47">
              <a:extLst>
                <a:ext uri="{FF2B5EF4-FFF2-40B4-BE49-F238E27FC236}">
                  <a16:creationId xmlns:a16="http://schemas.microsoft.com/office/drawing/2014/main" id="{37BF2E85-990F-1AEB-0E4E-41E4D101B145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E396C00B-F694-BE58-EFD7-3E9A39961A12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93DFAC6-81D5-AD82-6F4C-0B11C1CC907B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FE23161F-E5F2-0684-73EC-FB22906CB1B8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94597CB-415D-4371-2D6D-C6FF8DE458AE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E912023-149E-8090-BAA3-5D87A607269D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" name="그래픽 52">
            <a:extLst>
              <a:ext uri="{FF2B5EF4-FFF2-40B4-BE49-F238E27FC236}">
                <a16:creationId xmlns:a16="http://schemas.microsoft.com/office/drawing/2014/main" id="{13D694E6-B23F-AC0E-3F81-6F18568ECB3D}"/>
              </a:ext>
            </a:extLst>
          </p:cNvPr>
          <p:cNvGrpSpPr>
            <a:grpSpLocks noChangeAspect="1"/>
          </p:cNvGrpSpPr>
          <p:nvPr/>
        </p:nvGrpSpPr>
        <p:grpSpPr>
          <a:xfrm>
            <a:off x="7073208" y="2823251"/>
            <a:ext cx="545861" cy="504000"/>
            <a:chOff x="9258116" y="3184928"/>
            <a:chExt cx="848092" cy="783053"/>
          </a:xfrm>
          <a:solidFill>
            <a:schemeClr val="accent1"/>
          </a:solidFill>
        </p:grpSpPr>
        <p:grpSp>
          <p:nvGrpSpPr>
            <p:cNvPr id="25" name="그래픽 52">
              <a:extLst>
                <a:ext uri="{FF2B5EF4-FFF2-40B4-BE49-F238E27FC236}">
                  <a16:creationId xmlns:a16="http://schemas.microsoft.com/office/drawing/2014/main" id="{086192EE-F57B-4E67-98B1-963F9FCC7997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40" name="그래픽 52">
                <a:extLst>
                  <a:ext uri="{FF2B5EF4-FFF2-40B4-BE49-F238E27FC236}">
                    <a16:creationId xmlns:a16="http://schemas.microsoft.com/office/drawing/2014/main" id="{C4F96D60-B4C4-867B-78B4-020B44A1AD04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02AF1A7-56AE-C3EE-9FF1-A24DF5B25D4C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61EACF71-CC8E-0773-D5E4-34BF1EE1E73D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B9731375-F5E5-5C77-C4B9-D0C1B0D620A5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0681E4A0-C7AF-C6AC-D8BB-4ED8D570728C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4" name="그래픽 52">
                <a:extLst>
                  <a:ext uri="{FF2B5EF4-FFF2-40B4-BE49-F238E27FC236}">
                    <a16:creationId xmlns:a16="http://schemas.microsoft.com/office/drawing/2014/main" id="{85F0D542-67E2-2993-B8C5-3946A38448E0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45" name="그래픽 52">
                  <a:extLst>
                    <a:ext uri="{FF2B5EF4-FFF2-40B4-BE49-F238E27FC236}">
                      <a16:creationId xmlns:a16="http://schemas.microsoft.com/office/drawing/2014/main" id="{C5624E67-4C73-A796-80E7-E6FE66E03CA2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C2F35624-B4A8-CDC8-32FE-35EF1625A37E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8C26221A-A711-F9F5-3567-11B456FF9CBD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3CC9CD8D-946E-A7B9-C583-542E1950D508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7AA6367C-CEE8-991A-0AA8-B9046B020E53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" name="그래픽 52">
              <a:extLst>
                <a:ext uri="{FF2B5EF4-FFF2-40B4-BE49-F238E27FC236}">
                  <a16:creationId xmlns:a16="http://schemas.microsoft.com/office/drawing/2014/main" id="{85E95924-3DC9-DCCF-AD9F-504FBF299393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27" name="그래픽 52">
                <a:extLst>
                  <a:ext uri="{FF2B5EF4-FFF2-40B4-BE49-F238E27FC236}">
                    <a16:creationId xmlns:a16="http://schemas.microsoft.com/office/drawing/2014/main" id="{4CE55F03-94CD-B8AE-F2AA-63FE0A845B66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D35E52CF-3F0E-98F9-F19C-8A78D14DDFEC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9A1483BC-E1F9-7324-1BEC-F356B78D842A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6BDF82DD-0D4E-1E9D-D680-1DD706E5C268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4144970F-10CF-4808-B4FC-776795208751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" name="그래픽 52">
                <a:extLst>
                  <a:ext uri="{FF2B5EF4-FFF2-40B4-BE49-F238E27FC236}">
                    <a16:creationId xmlns:a16="http://schemas.microsoft.com/office/drawing/2014/main" id="{D1555121-A8BD-9617-A760-9C3F33174984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29" name="그래픽 52">
                  <a:extLst>
                    <a:ext uri="{FF2B5EF4-FFF2-40B4-BE49-F238E27FC236}">
                      <a16:creationId xmlns:a16="http://schemas.microsoft.com/office/drawing/2014/main" id="{1A546CDB-42DE-E4FB-A239-A1AE325E07BB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7F180C8-9091-7964-DE25-D08BED67D647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8C2CA2B5-0D51-302D-8E02-6E2C39502578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D0898038-CE4D-B901-7002-364EA50C7A2B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41C2832-FD49-B5F8-D72D-F92ECB019F28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F99571-17D7-DEC6-6D91-DB74B096B107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67B6F-3CAE-B11F-8AD3-0BE81415395D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877117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9082038E-E253-88AB-24E6-1D942C778D0E}"/>
              </a:ext>
            </a:extLst>
          </p:cNvPr>
          <p:cNvSpPr/>
          <p:nvPr/>
        </p:nvSpPr>
        <p:spPr>
          <a:xfrm>
            <a:off x="9211383" y="2565403"/>
            <a:ext cx="2279347" cy="3432633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 descr="텍스트, 서류이(가) 표시된 사진&#10;&#10;자동 생성된 설명">
            <a:extLst>
              <a:ext uri="{FF2B5EF4-FFF2-40B4-BE49-F238E27FC236}">
                <a16:creationId xmlns:a16="http://schemas.microsoft.com/office/drawing/2014/main" id="{0A432607-88BD-45E3-82C2-BD5A46F235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2558473" cy="6858000"/>
          </a:xfrm>
          <a:custGeom>
            <a:avLst/>
            <a:gdLst>
              <a:gd name="connsiteX0" fmla="*/ 0 w 2558473"/>
              <a:gd name="connsiteY0" fmla="*/ 0 h 6858000"/>
              <a:gd name="connsiteX1" fmla="*/ 2558473 w 2558473"/>
              <a:gd name="connsiteY1" fmla="*/ 0 h 6858000"/>
              <a:gd name="connsiteX2" fmla="*/ 2558473 w 2558473"/>
              <a:gd name="connsiteY2" fmla="*/ 6858000 h 6858000"/>
              <a:gd name="connsiteX3" fmla="*/ 0 w 25584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8000">
                <a:moveTo>
                  <a:pt x="0" y="0"/>
                </a:moveTo>
                <a:lnTo>
                  <a:pt x="2558473" y="0"/>
                </a:lnTo>
                <a:lnTo>
                  <a:pt x="25584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C4280-4AA4-4BB6-9E31-13625D268422}"/>
              </a:ext>
            </a:extLst>
          </p:cNvPr>
          <p:cNvSpPr txBox="1"/>
          <p:nvPr/>
        </p:nvSpPr>
        <p:spPr>
          <a:xfrm>
            <a:off x="3383759" y="1252249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2B22337-5181-4CD4-B851-581EA7D82E64}"/>
              </a:ext>
            </a:extLst>
          </p:cNvPr>
          <p:cNvSpPr/>
          <p:nvPr/>
        </p:nvSpPr>
        <p:spPr>
          <a:xfrm>
            <a:off x="3419715" y="2565403"/>
            <a:ext cx="2279347" cy="3432633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478F547-0230-4B12-AFBD-8140FC061462}"/>
              </a:ext>
            </a:extLst>
          </p:cNvPr>
          <p:cNvSpPr/>
          <p:nvPr/>
        </p:nvSpPr>
        <p:spPr>
          <a:xfrm>
            <a:off x="6318523" y="2565403"/>
            <a:ext cx="2279347" cy="3432633"/>
          </a:xfrm>
          <a:prstGeom prst="roundRect">
            <a:avLst>
              <a:gd name="adj" fmla="val 45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래픽 39">
            <a:extLst>
              <a:ext uri="{FF2B5EF4-FFF2-40B4-BE49-F238E27FC236}">
                <a16:creationId xmlns:a16="http://schemas.microsoft.com/office/drawing/2014/main" id="{937CC8E8-0696-B633-48C0-933040080867}"/>
              </a:ext>
            </a:extLst>
          </p:cNvPr>
          <p:cNvGrpSpPr/>
          <p:nvPr/>
        </p:nvGrpSpPr>
        <p:grpSpPr>
          <a:xfrm>
            <a:off x="10087003" y="3100760"/>
            <a:ext cx="540000" cy="534591"/>
            <a:chOff x="7270929" y="4323583"/>
            <a:chExt cx="540000" cy="534591"/>
          </a:xfrm>
          <a:solidFill>
            <a:schemeClr val="accent2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5D35DF0-3428-C72C-A546-C4AA9572C172}"/>
                </a:ext>
              </a:extLst>
            </p:cNvPr>
            <p:cNvSpPr/>
            <p:nvPr/>
          </p:nvSpPr>
          <p:spPr>
            <a:xfrm>
              <a:off x="7470383" y="4499332"/>
              <a:ext cx="16875" cy="36196"/>
            </a:xfrm>
            <a:custGeom>
              <a:avLst/>
              <a:gdLst>
                <a:gd name="connsiteX0" fmla="*/ 0 w 16875"/>
                <a:gd name="connsiteY0" fmla="*/ 0 h 36196"/>
                <a:gd name="connsiteX1" fmla="*/ 16875 w 16875"/>
                <a:gd name="connsiteY1" fmla="*/ 0 h 36196"/>
                <a:gd name="connsiteX2" fmla="*/ 16875 w 16875"/>
                <a:gd name="connsiteY2" fmla="*/ 36197 h 36196"/>
                <a:gd name="connsiteX3" fmla="*/ 0 w 16875"/>
                <a:gd name="connsiteY3" fmla="*/ 36197 h 3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6196">
                  <a:moveTo>
                    <a:pt x="0" y="0"/>
                  </a:moveTo>
                  <a:lnTo>
                    <a:pt x="16875" y="0"/>
                  </a:lnTo>
                  <a:lnTo>
                    <a:pt x="16875" y="36197"/>
                  </a:lnTo>
                  <a:lnTo>
                    <a:pt x="0" y="36197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465FDAB0-C494-4193-54D6-4AD80411A696}"/>
                </a:ext>
              </a:extLst>
            </p:cNvPr>
            <p:cNvSpPr/>
            <p:nvPr/>
          </p:nvSpPr>
          <p:spPr>
            <a:xfrm>
              <a:off x="7467995" y="4323583"/>
              <a:ext cx="173032" cy="106093"/>
            </a:xfrm>
            <a:custGeom>
              <a:avLst/>
              <a:gdLst>
                <a:gd name="connsiteX0" fmla="*/ 173032 w 173032"/>
                <a:gd name="connsiteY0" fmla="*/ 106093 h 106093"/>
                <a:gd name="connsiteX1" fmla="*/ 156157 w 173032"/>
                <a:gd name="connsiteY1" fmla="*/ 106093 h 106093"/>
                <a:gd name="connsiteX2" fmla="*/ 156157 w 173032"/>
                <a:gd name="connsiteY2" fmla="*/ 16875 h 106093"/>
                <a:gd name="connsiteX3" fmla="*/ 0 w 173032"/>
                <a:gd name="connsiteY3" fmla="*/ 16875 h 106093"/>
                <a:gd name="connsiteX4" fmla="*/ 0 w 173032"/>
                <a:gd name="connsiteY4" fmla="*/ 0 h 106093"/>
                <a:gd name="connsiteX5" fmla="*/ 173032 w 173032"/>
                <a:gd name="connsiteY5" fmla="*/ 0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032" h="106093">
                  <a:moveTo>
                    <a:pt x="173032" y="106093"/>
                  </a:moveTo>
                  <a:lnTo>
                    <a:pt x="156157" y="106093"/>
                  </a:lnTo>
                  <a:lnTo>
                    <a:pt x="156157" y="16875"/>
                  </a:lnTo>
                  <a:lnTo>
                    <a:pt x="0" y="16875"/>
                  </a:lnTo>
                  <a:lnTo>
                    <a:pt x="0" y="0"/>
                  </a:lnTo>
                  <a:lnTo>
                    <a:pt x="173032" y="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DBB4C5-B267-AF37-E9F0-CD62E192215F}"/>
                </a:ext>
              </a:extLst>
            </p:cNvPr>
            <p:cNvSpPr/>
            <p:nvPr/>
          </p:nvSpPr>
          <p:spPr>
            <a:xfrm>
              <a:off x="7376697" y="4529259"/>
              <a:ext cx="166370" cy="328914"/>
            </a:xfrm>
            <a:custGeom>
              <a:avLst/>
              <a:gdLst>
                <a:gd name="connsiteX0" fmla="*/ 166371 w 166370"/>
                <a:gd name="connsiteY0" fmla="*/ 328915 h 328914"/>
                <a:gd name="connsiteX1" fmla="*/ 0 w 166370"/>
                <a:gd name="connsiteY1" fmla="*/ 328915 h 328914"/>
                <a:gd name="connsiteX2" fmla="*/ 0 w 166370"/>
                <a:gd name="connsiteY2" fmla="*/ 0 h 328914"/>
                <a:gd name="connsiteX3" fmla="*/ 166371 w 166370"/>
                <a:gd name="connsiteY3" fmla="*/ 0 h 328914"/>
                <a:gd name="connsiteX4" fmla="*/ 166371 w 166370"/>
                <a:gd name="connsiteY4" fmla="*/ 328915 h 328914"/>
                <a:gd name="connsiteX5" fmla="*/ 16875 w 166370"/>
                <a:gd name="connsiteY5" fmla="*/ 312040 h 328914"/>
                <a:gd name="connsiteX6" fmla="*/ 149496 w 166370"/>
                <a:gd name="connsiteY6" fmla="*/ 312040 h 328914"/>
                <a:gd name="connsiteX7" fmla="*/ 149496 w 166370"/>
                <a:gd name="connsiteY7" fmla="*/ 16875 h 328914"/>
                <a:gd name="connsiteX8" fmla="*/ 16875 w 166370"/>
                <a:gd name="connsiteY8" fmla="*/ 16875 h 328914"/>
                <a:gd name="connsiteX9" fmla="*/ 16875 w 166370"/>
                <a:gd name="connsiteY9" fmla="*/ 312040 h 3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70" h="328914">
                  <a:moveTo>
                    <a:pt x="166371" y="328915"/>
                  </a:moveTo>
                  <a:lnTo>
                    <a:pt x="0" y="328915"/>
                  </a:lnTo>
                  <a:lnTo>
                    <a:pt x="0" y="0"/>
                  </a:lnTo>
                  <a:lnTo>
                    <a:pt x="166371" y="0"/>
                  </a:lnTo>
                  <a:lnTo>
                    <a:pt x="166371" y="328915"/>
                  </a:lnTo>
                  <a:close/>
                  <a:moveTo>
                    <a:pt x="16875" y="312040"/>
                  </a:moveTo>
                  <a:lnTo>
                    <a:pt x="149496" y="312040"/>
                  </a:lnTo>
                  <a:lnTo>
                    <a:pt x="149496" y="16875"/>
                  </a:lnTo>
                  <a:lnTo>
                    <a:pt x="16875" y="16875"/>
                  </a:lnTo>
                  <a:lnTo>
                    <a:pt x="16875" y="31204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7" name="그래픽 39">
              <a:extLst>
                <a:ext uri="{FF2B5EF4-FFF2-40B4-BE49-F238E27FC236}">
                  <a16:creationId xmlns:a16="http://schemas.microsoft.com/office/drawing/2014/main" id="{BD6828E0-4F50-9FA7-221A-D1A5EFBB8413}"/>
                </a:ext>
              </a:extLst>
            </p:cNvPr>
            <p:cNvGrpSpPr/>
            <p:nvPr/>
          </p:nvGrpSpPr>
          <p:grpSpPr>
            <a:xfrm>
              <a:off x="7409523" y="4610622"/>
              <a:ext cx="100094" cy="16875"/>
              <a:chOff x="7409523" y="4610622"/>
              <a:chExt cx="100094" cy="16875"/>
            </a:xfrm>
            <a:grpFill/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A8781D5-3F6C-2D57-55C2-52BBD34DC7C0}"/>
                  </a:ext>
                </a:extLst>
              </p:cNvPr>
              <p:cNvSpPr/>
              <p:nvPr/>
            </p:nvSpPr>
            <p:spPr>
              <a:xfrm>
                <a:off x="7409523" y="461062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B3AED578-3A91-6F5E-28CA-558176FD441F}"/>
                  </a:ext>
                </a:extLst>
              </p:cNvPr>
              <p:cNvSpPr/>
              <p:nvPr/>
            </p:nvSpPr>
            <p:spPr>
              <a:xfrm>
                <a:off x="7449542" y="461062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1D1E66D6-1290-EEB3-8177-1CC6B7967E09}"/>
                  </a:ext>
                </a:extLst>
              </p:cNvPr>
              <p:cNvSpPr/>
              <p:nvPr/>
            </p:nvSpPr>
            <p:spPr>
              <a:xfrm>
                <a:off x="7489569" y="461062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51" name="그래픽 39">
              <a:extLst>
                <a:ext uri="{FF2B5EF4-FFF2-40B4-BE49-F238E27FC236}">
                  <a16:creationId xmlns:a16="http://schemas.microsoft.com/office/drawing/2014/main" id="{9FC57A45-8BFA-468F-3148-8840C28875D5}"/>
                </a:ext>
              </a:extLst>
            </p:cNvPr>
            <p:cNvGrpSpPr/>
            <p:nvPr/>
          </p:nvGrpSpPr>
          <p:grpSpPr>
            <a:xfrm>
              <a:off x="7409523" y="4648865"/>
              <a:ext cx="100094" cy="16875"/>
              <a:chOff x="7409523" y="4648865"/>
              <a:chExt cx="100094" cy="16875"/>
            </a:xfrm>
            <a:grpFill/>
          </p:grpSpPr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04DC362-DB37-BB78-8264-64958C81F6AA}"/>
                  </a:ext>
                </a:extLst>
              </p:cNvPr>
              <p:cNvSpPr/>
              <p:nvPr/>
            </p:nvSpPr>
            <p:spPr>
              <a:xfrm>
                <a:off x="7409523" y="464886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A783E969-B640-5BA1-BF26-9C70E953E132}"/>
                  </a:ext>
                </a:extLst>
              </p:cNvPr>
              <p:cNvSpPr/>
              <p:nvPr/>
            </p:nvSpPr>
            <p:spPr>
              <a:xfrm>
                <a:off x="7449542" y="464886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520A0F82-0BB0-6280-B7B4-4D0B44B4A416}"/>
                  </a:ext>
                </a:extLst>
              </p:cNvPr>
              <p:cNvSpPr/>
              <p:nvPr/>
            </p:nvSpPr>
            <p:spPr>
              <a:xfrm>
                <a:off x="7489569" y="464886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56" name="그래픽 39">
              <a:extLst>
                <a:ext uri="{FF2B5EF4-FFF2-40B4-BE49-F238E27FC236}">
                  <a16:creationId xmlns:a16="http://schemas.microsoft.com/office/drawing/2014/main" id="{CF2391F1-CF8E-1EBE-BE69-FFA36E4477C3}"/>
                </a:ext>
              </a:extLst>
            </p:cNvPr>
            <p:cNvGrpSpPr/>
            <p:nvPr/>
          </p:nvGrpSpPr>
          <p:grpSpPr>
            <a:xfrm>
              <a:off x="7409523" y="4687112"/>
              <a:ext cx="100094" cy="16875"/>
              <a:chOff x="7409523" y="4687112"/>
              <a:chExt cx="100094" cy="16875"/>
            </a:xfrm>
            <a:grpFill/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17E63B51-393F-552F-0BB3-B9799FA29DC2}"/>
                  </a:ext>
                </a:extLst>
              </p:cNvPr>
              <p:cNvSpPr/>
              <p:nvPr/>
            </p:nvSpPr>
            <p:spPr>
              <a:xfrm>
                <a:off x="7409523" y="468711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E8FF3A0A-AC37-AC92-2FA2-C0FA7A5C7352}"/>
                  </a:ext>
                </a:extLst>
              </p:cNvPr>
              <p:cNvSpPr/>
              <p:nvPr/>
            </p:nvSpPr>
            <p:spPr>
              <a:xfrm>
                <a:off x="7449542" y="468711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288F152-F1C2-8F01-4B0E-F203E4A0A1A8}"/>
                  </a:ext>
                </a:extLst>
              </p:cNvPr>
              <p:cNvSpPr/>
              <p:nvPr/>
            </p:nvSpPr>
            <p:spPr>
              <a:xfrm>
                <a:off x="7489569" y="468711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60" name="그래픽 39">
              <a:extLst>
                <a:ext uri="{FF2B5EF4-FFF2-40B4-BE49-F238E27FC236}">
                  <a16:creationId xmlns:a16="http://schemas.microsoft.com/office/drawing/2014/main" id="{94E6CE77-AA31-9DFD-1D6C-5B6D9A96AFD8}"/>
                </a:ext>
              </a:extLst>
            </p:cNvPr>
            <p:cNvGrpSpPr/>
            <p:nvPr/>
          </p:nvGrpSpPr>
          <p:grpSpPr>
            <a:xfrm>
              <a:off x="7409523" y="4725355"/>
              <a:ext cx="100094" cy="16875"/>
              <a:chOff x="7409523" y="4725355"/>
              <a:chExt cx="100094" cy="16875"/>
            </a:xfrm>
            <a:grpFill/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E4476EFC-95C4-77EB-1919-EB9937199519}"/>
                  </a:ext>
                </a:extLst>
              </p:cNvPr>
              <p:cNvSpPr/>
              <p:nvPr/>
            </p:nvSpPr>
            <p:spPr>
              <a:xfrm>
                <a:off x="7409523" y="472535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89162065-3438-A08B-17E8-3A6A5BB00CBF}"/>
                  </a:ext>
                </a:extLst>
              </p:cNvPr>
              <p:cNvSpPr/>
              <p:nvPr/>
            </p:nvSpPr>
            <p:spPr>
              <a:xfrm>
                <a:off x="7449542" y="472535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EE30898B-B0BB-8728-99A4-11D7A9B5B01E}"/>
                  </a:ext>
                </a:extLst>
              </p:cNvPr>
              <p:cNvSpPr/>
              <p:nvPr/>
            </p:nvSpPr>
            <p:spPr>
              <a:xfrm>
                <a:off x="7489569" y="472535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64" name="그래픽 39">
              <a:extLst>
                <a:ext uri="{FF2B5EF4-FFF2-40B4-BE49-F238E27FC236}">
                  <a16:creationId xmlns:a16="http://schemas.microsoft.com/office/drawing/2014/main" id="{C2DF2860-BD04-9211-E94A-167321508C73}"/>
                </a:ext>
              </a:extLst>
            </p:cNvPr>
            <p:cNvGrpSpPr/>
            <p:nvPr/>
          </p:nvGrpSpPr>
          <p:grpSpPr>
            <a:xfrm>
              <a:off x="7409523" y="4763598"/>
              <a:ext cx="100094" cy="16875"/>
              <a:chOff x="7409523" y="4763598"/>
              <a:chExt cx="100094" cy="16875"/>
            </a:xfrm>
            <a:grpFill/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74F6B3FD-1B22-E636-5199-139B29B61D2C}"/>
                  </a:ext>
                </a:extLst>
              </p:cNvPr>
              <p:cNvSpPr/>
              <p:nvPr/>
            </p:nvSpPr>
            <p:spPr>
              <a:xfrm>
                <a:off x="7409523" y="4763598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049B5362-6DA2-E89E-CE15-FB37BD104331}"/>
                  </a:ext>
                </a:extLst>
              </p:cNvPr>
              <p:cNvSpPr/>
              <p:nvPr/>
            </p:nvSpPr>
            <p:spPr>
              <a:xfrm>
                <a:off x="7449542" y="4763598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72B8BAE1-4591-6419-14C8-88BC718F7287}"/>
                  </a:ext>
                </a:extLst>
              </p:cNvPr>
              <p:cNvSpPr/>
              <p:nvPr/>
            </p:nvSpPr>
            <p:spPr>
              <a:xfrm>
                <a:off x="7489569" y="4763598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68" name="그래픽 39">
              <a:extLst>
                <a:ext uri="{FF2B5EF4-FFF2-40B4-BE49-F238E27FC236}">
                  <a16:creationId xmlns:a16="http://schemas.microsoft.com/office/drawing/2014/main" id="{24EDBD9A-615B-9049-DA8B-BE2A17CC07B2}"/>
                </a:ext>
              </a:extLst>
            </p:cNvPr>
            <p:cNvGrpSpPr/>
            <p:nvPr/>
          </p:nvGrpSpPr>
          <p:grpSpPr>
            <a:xfrm>
              <a:off x="7409523" y="4801846"/>
              <a:ext cx="100094" cy="16875"/>
              <a:chOff x="7409523" y="4801846"/>
              <a:chExt cx="100094" cy="16875"/>
            </a:xfrm>
            <a:grpFill/>
          </p:grpSpPr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B8C90E-F447-20A1-6C02-17E701EA96C7}"/>
                  </a:ext>
                </a:extLst>
              </p:cNvPr>
              <p:cNvSpPr/>
              <p:nvPr/>
            </p:nvSpPr>
            <p:spPr>
              <a:xfrm>
                <a:off x="7409523" y="4801846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F3DC38D-91D4-861D-DFC1-3B165EEEC8CA}"/>
                  </a:ext>
                </a:extLst>
              </p:cNvPr>
              <p:cNvSpPr/>
              <p:nvPr/>
            </p:nvSpPr>
            <p:spPr>
              <a:xfrm>
                <a:off x="7449542" y="4801846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C1B2CCF5-6FA5-0489-A826-D94D805BD69D}"/>
                  </a:ext>
                </a:extLst>
              </p:cNvPr>
              <p:cNvSpPr/>
              <p:nvPr/>
            </p:nvSpPr>
            <p:spPr>
              <a:xfrm>
                <a:off x="7489569" y="4801846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72" name="그래픽 39">
              <a:extLst>
                <a:ext uri="{FF2B5EF4-FFF2-40B4-BE49-F238E27FC236}">
                  <a16:creationId xmlns:a16="http://schemas.microsoft.com/office/drawing/2014/main" id="{7D3A6DB7-887E-492B-7CAB-46C086FB218E}"/>
                </a:ext>
              </a:extLst>
            </p:cNvPr>
            <p:cNvGrpSpPr/>
            <p:nvPr/>
          </p:nvGrpSpPr>
          <p:grpSpPr>
            <a:xfrm>
              <a:off x="7604923" y="4413273"/>
              <a:ext cx="155549" cy="444900"/>
              <a:chOff x="7604923" y="4413273"/>
              <a:chExt cx="155549" cy="444900"/>
            </a:xfrm>
            <a:grpFill/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7A95839B-2864-0C84-13FF-C3DCB19EC936}"/>
                  </a:ext>
                </a:extLst>
              </p:cNvPr>
              <p:cNvSpPr/>
              <p:nvPr/>
            </p:nvSpPr>
            <p:spPr>
              <a:xfrm>
                <a:off x="7604923" y="4496041"/>
                <a:ext cx="155549" cy="362133"/>
              </a:xfrm>
              <a:custGeom>
                <a:avLst/>
                <a:gdLst>
                  <a:gd name="connsiteX0" fmla="*/ 155550 w 155549"/>
                  <a:gd name="connsiteY0" fmla="*/ 362133 h 362133"/>
                  <a:gd name="connsiteX1" fmla="*/ 0 w 155549"/>
                  <a:gd name="connsiteY1" fmla="*/ 362133 h 362133"/>
                  <a:gd name="connsiteX2" fmla="*/ 0 w 155549"/>
                  <a:gd name="connsiteY2" fmla="*/ 0 h 362133"/>
                  <a:gd name="connsiteX3" fmla="*/ 155550 w 155549"/>
                  <a:gd name="connsiteY3" fmla="*/ 0 h 362133"/>
                  <a:gd name="connsiteX4" fmla="*/ 155550 w 155549"/>
                  <a:gd name="connsiteY4" fmla="*/ 362133 h 362133"/>
                  <a:gd name="connsiteX5" fmla="*/ 16875 w 155549"/>
                  <a:gd name="connsiteY5" fmla="*/ 345258 h 362133"/>
                  <a:gd name="connsiteX6" fmla="*/ 138675 w 155549"/>
                  <a:gd name="connsiteY6" fmla="*/ 345258 h 362133"/>
                  <a:gd name="connsiteX7" fmla="*/ 138675 w 155549"/>
                  <a:gd name="connsiteY7" fmla="*/ 16875 h 362133"/>
                  <a:gd name="connsiteX8" fmla="*/ 16875 w 155549"/>
                  <a:gd name="connsiteY8" fmla="*/ 16875 h 362133"/>
                  <a:gd name="connsiteX9" fmla="*/ 16875 w 155549"/>
                  <a:gd name="connsiteY9" fmla="*/ 345258 h 36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549" h="362133">
                    <a:moveTo>
                      <a:pt x="155550" y="362133"/>
                    </a:moveTo>
                    <a:lnTo>
                      <a:pt x="0" y="362133"/>
                    </a:lnTo>
                    <a:lnTo>
                      <a:pt x="0" y="0"/>
                    </a:lnTo>
                    <a:lnTo>
                      <a:pt x="155550" y="0"/>
                    </a:lnTo>
                    <a:lnTo>
                      <a:pt x="155550" y="362133"/>
                    </a:lnTo>
                    <a:close/>
                    <a:moveTo>
                      <a:pt x="16875" y="345258"/>
                    </a:moveTo>
                    <a:lnTo>
                      <a:pt x="138675" y="345258"/>
                    </a:lnTo>
                    <a:lnTo>
                      <a:pt x="138675" y="16875"/>
                    </a:lnTo>
                    <a:lnTo>
                      <a:pt x="16875" y="16875"/>
                    </a:lnTo>
                    <a:lnTo>
                      <a:pt x="16875" y="34525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648BC26B-9462-87DB-3D5F-35D2FFAB40E3}"/>
                  </a:ext>
                </a:extLst>
              </p:cNvPr>
              <p:cNvSpPr/>
              <p:nvPr/>
            </p:nvSpPr>
            <p:spPr>
              <a:xfrm>
                <a:off x="7624105" y="4460692"/>
                <a:ext cx="117179" cy="52105"/>
              </a:xfrm>
              <a:custGeom>
                <a:avLst/>
                <a:gdLst>
                  <a:gd name="connsiteX0" fmla="*/ 117180 w 117179"/>
                  <a:gd name="connsiteY0" fmla="*/ 52106 h 52105"/>
                  <a:gd name="connsiteX1" fmla="*/ 0 w 117179"/>
                  <a:gd name="connsiteY1" fmla="*/ 52106 h 52105"/>
                  <a:gd name="connsiteX2" fmla="*/ 0 w 117179"/>
                  <a:gd name="connsiteY2" fmla="*/ 0 h 52105"/>
                  <a:gd name="connsiteX3" fmla="*/ 117180 w 117179"/>
                  <a:gd name="connsiteY3" fmla="*/ 0 h 52105"/>
                  <a:gd name="connsiteX4" fmla="*/ 117180 w 117179"/>
                  <a:gd name="connsiteY4" fmla="*/ 52106 h 52105"/>
                  <a:gd name="connsiteX5" fmla="*/ 16875 w 117179"/>
                  <a:gd name="connsiteY5" fmla="*/ 35231 h 52105"/>
                  <a:gd name="connsiteX6" fmla="*/ 100305 w 117179"/>
                  <a:gd name="connsiteY6" fmla="*/ 35231 h 52105"/>
                  <a:gd name="connsiteX7" fmla="*/ 100305 w 117179"/>
                  <a:gd name="connsiteY7" fmla="*/ 16871 h 52105"/>
                  <a:gd name="connsiteX8" fmla="*/ 16875 w 117179"/>
                  <a:gd name="connsiteY8" fmla="*/ 16871 h 52105"/>
                  <a:gd name="connsiteX9" fmla="*/ 16875 w 117179"/>
                  <a:gd name="connsiteY9" fmla="*/ 35231 h 5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79" h="52105">
                    <a:moveTo>
                      <a:pt x="117180" y="52106"/>
                    </a:moveTo>
                    <a:lnTo>
                      <a:pt x="0" y="52106"/>
                    </a:lnTo>
                    <a:lnTo>
                      <a:pt x="0" y="0"/>
                    </a:lnTo>
                    <a:lnTo>
                      <a:pt x="117180" y="0"/>
                    </a:lnTo>
                    <a:lnTo>
                      <a:pt x="117180" y="52106"/>
                    </a:lnTo>
                    <a:close/>
                    <a:moveTo>
                      <a:pt x="16875" y="35231"/>
                    </a:moveTo>
                    <a:lnTo>
                      <a:pt x="100305" y="35231"/>
                    </a:lnTo>
                    <a:lnTo>
                      <a:pt x="100305" y="16871"/>
                    </a:lnTo>
                    <a:lnTo>
                      <a:pt x="16875" y="16871"/>
                    </a:lnTo>
                    <a:lnTo>
                      <a:pt x="16875" y="3523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20CCB666-693B-F188-3DA7-60D34AFE2D16}"/>
                  </a:ext>
                </a:extLst>
              </p:cNvPr>
              <p:cNvSpPr/>
              <p:nvPr/>
            </p:nvSpPr>
            <p:spPr>
              <a:xfrm>
                <a:off x="7642238" y="453708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94776D8D-C853-7E86-D283-887FD8B52DB4}"/>
                  </a:ext>
                </a:extLst>
              </p:cNvPr>
              <p:cNvSpPr/>
              <p:nvPr/>
            </p:nvSpPr>
            <p:spPr>
              <a:xfrm>
                <a:off x="7642238" y="4580188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3AD58087-2A5F-B562-69D3-8FD35A647217}"/>
                  </a:ext>
                </a:extLst>
              </p:cNvPr>
              <p:cNvSpPr/>
              <p:nvPr/>
            </p:nvSpPr>
            <p:spPr>
              <a:xfrm>
                <a:off x="7642238" y="4623295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B349F8FA-4C0E-A8C0-E5C7-02E4D4FABEB1}"/>
                  </a:ext>
                </a:extLst>
              </p:cNvPr>
              <p:cNvSpPr/>
              <p:nvPr/>
            </p:nvSpPr>
            <p:spPr>
              <a:xfrm>
                <a:off x="7642238" y="4666394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7932BA70-C048-CA6E-26B0-EFF13763E7E5}"/>
                  </a:ext>
                </a:extLst>
              </p:cNvPr>
              <p:cNvSpPr/>
              <p:nvPr/>
            </p:nvSpPr>
            <p:spPr>
              <a:xfrm>
                <a:off x="7642238" y="4709493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BFADD5B1-2B23-D905-7C1C-5DD8C224CDF3}"/>
                  </a:ext>
                </a:extLst>
              </p:cNvPr>
              <p:cNvSpPr/>
              <p:nvPr/>
            </p:nvSpPr>
            <p:spPr>
              <a:xfrm>
                <a:off x="7642238" y="4752600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434B3DBC-F729-4259-FDEE-7DFD1C67574E}"/>
                  </a:ext>
                </a:extLst>
              </p:cNvPr>
              <p:cNvSpPr/>
              <p:nvPr/>
            </p:nvSpPr>
            <p:spPr>
              <a:xfrm>
                <a:off x="7642238" y="479569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386F83EF-F279-2DA7-A322-6868EB16A39E}"/>
                  </a:ext>
                </a:extLst>
              </p:cNvPr>
              <p:cNvSpPr/>
              <p:nvPr/>
            </p:nvSpPr>
            <p:spPr>
              <a:xfrm>
                <a:off x="7674258" y="4413273"/>
                <a:ext cx="16875" cy="50979"/>
              </a:xfrm>
              <a:custGeom>
                <a:avLst/>
                <a:gdLst>
                  <a:gd name="connsiteX0" fmla="*/ 0 w 16875"/>
                  <a:gd name="connsiteY0" fmla="*/ 0 h 50979"/>
                  <a:gd name="connsiteX1" fmla="*/ 16875 w 16875"/>
                  <a:gd name="connsiteY1" fmla="*/ 0 h 50979"/>
                  <a:gd name="connsiteX2" fmla="*/ 16875 w 16875"/>
                  <a:gd name="connsiteY2" fmla="*/ 50979 h 50979"/>
                  <a:gd name="connsiteX3" fmla="*/ 0 w 16875"/>
                  <a:gd name="connsiteY3" fmla="*/ 50979 h 5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50979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50979"/>
                    </a:lnTo>
                    <a:lnTo>
                      <a:pt x="0" y="50979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1DB5D13-334E-2F48-D5CC-9BDE2863A5D9}"/>
                </a:ext>
              </a:extLst>
            </p:cNvPr>
            <p:cNvSpPr/>
            <p:nvPr/>
          </p:nvSpPr>
          <p:spPr>
            <a:xfrm>
              <a:off x="7314213" y="4485469"/>
              <a:ext cx="54101" cy="16875"/>
            </a:xfrm>
            <a:custGeom>
              <a:avLst/>
              <a:gdLst>
                <a:gd name="connsiteX0" fmla="*/ 0 w 54101"/>
                <a:gd name="connsiteY0" fmla="*/ 0 h 16875"/>
                <a:gd name="connsiteX1" fmla="*/ 54101 w 54101"/>
                <a:gd name="connsiteY1" fmla="*/ 0 h 16875"/>
                <a:gd name="connsiteX2" fmla="*/ 54101 w 54101"/>
                <a:gd name="connsiteY2" fmla="*/ 16875 h 16875"/>
                <a:gd name="connsiteX3" fmla="*/ 0 w 54101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" h="16875">
                  <a:moveTo>
                    <a:pt x="0" y="0"/>
                  </a:moveTo>
                  <a:lnTo>
                    <a:pt x="54101" y="0"/>
                  </a:lnTo>
                  <a:lnTo>
                    <a:pt x="54101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38683D2-54A1-97C5-3159-09BEF5510E7C}"/>
                </a:ext>
              </a:extLst>
            </p:cNvPr>
            <p:cNvSpPr/>
            <p:nvPr/>
          </p:nvSpPr>
          <p:spPr>
            <a:xfrm>
              <a:off x="7270929" y="4485469"/>
              <a:ext cx="21975" cy="16875"/>
            </a:xfrm>
            <a:custGeom>
              <a:avLst/>
              <a:gdLst>
                <a:gd name="connsiteX0" fmla="*/ 0 w 21975"/>
                <a:gd name="connsiteY0" fmla="*/ 0 h 16875"/>
                <a:gd name="connsiteX1" fmla="*/ 21975 w 21975"/>
                <a:gd name="connsiteY1" fmla="*/ 0 h 16875"/>
                <a:gd name="connsiteX2" fmla="*/ 21975 w 21975"/>
                <a:gd name="connsiteY2" fmla="*/ 16875 h 16875"/>
                <a:gd name="connsiteX3" fmla="*/ 0 w 2197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5" h="16875">
                  <a:moveTo>
                    <a:pt x="0" y="0"/>
                  </a:moveTo>
                  <a:lnTo>
                    <a:pt x="21975" y="0"/>
                  </a:lnTo>
                  <a:lnTo>
                    <a:pt x="21975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552A59-DA32-3CA5-64FF-EE4C4CA5A99B}"/>
                </a:ext>
              </a:extLst>
            </p:cNvPr>
            <p:cNvSpPr/>
            <p:nvPr/>
          </p:nvSpPr>
          <p:spPr>
            <a:xfrm>
              <a:off x="7580631" y="4362944"/>
              <a:ext cx="21979" cy="16875"/>
            </a:xfrm>
            <a:custGeom>
              <a:avLst/>
              <a:gdLst>
                <a:gd name="connsiteX0" fmla="*/ 0 w 21979"/>
                <a:gd name="connsiteY0" fmla="*/ 0 h 16875"/>
                <a:gd name="connsiteX1" fmla="*/ 21980 w 21979"/>
                <a:gd name="connsiteY1" fmla="*/ 0 h 16875"/>
                <a:gd name="connsiteX2" fmla="*/ 21980 w 21979"/>
                <a:gd name="connsiteY2" fmla="*/ 16875 h 16875"/>
                <a:gd name="connsiteX3" fmla="*/ 0 w 2197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9" h="16875">
                  <a:moveTo>
                    <a:pt x="0" y="0"/>
                  </a:moveTo>
                  <a:lnTo>
                    <a:pt x="21980" y="0"/>
                  </a:lnTo>
                  <a:lnTo>
                    <a:pt x="2198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4242EDEF-57E1-1558-E0C2-E8F6171527C4}"/>
                </a:ext>
              </a:extLst>
            </p:cNvPr>
            <p:cNvSpPr/>
            <p:nvPr/>
          </p:nvSpPr>
          <p:spPr>
            <a:xfrm>
              <a:off x="7325431" y="4841299"/>
              <a:ext cx="485497" cy="16875"/>
            </a:xfrm>
            <a:custGeom>
              <a:avLst/>
              <a:gdLst>
                <a:gd name="connsiteX0" fmla="*/ 0 w 485497"/>
                <a:gd name="connsiteY0" fmla="*/ 0 h 16875"/>
                <a:gd name="connsiteX1" fmla="*/ 485498 w 485497"/>
                <a:gd name="connsiteY1" fmla="*/ 0 h 16875"/>
                <a:gd name="connsiteX2" fmla="*/ 485498 w 485497"/>
                <a:gd name="connsiteY2" fmla="*/ 16875 h 16875"/>
                <a:gd name="connsiteX3" fmla="*/ 0 w 485497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97" h="16875">
                  <a:moveTo>
                    <a:pt x="0" y="0"/>
                  </a:moveTo>
                  <a:lnTo>
                    <a:pt x="485498" y="0"/>
                  </a:lnTo>
                  <a:lnTo>
                    <a:pt x="485498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1565EAE-EB05-4044-FD83-AFC6F6774AD8}"/>
                </a:ext>
              </a:extLst>
            </p:cNvPr>
            <p:cNvSpPr/>
            <p:nvPr/>
          </p:nvSpPr>
          <p:spPr>
            <a:xfrm>
              <a:off x="7369301" y="4392990"/>
              <a:ext cx="66086" cy="74245"/>
            </a:xfrm>
            <a:custGeom>
              <a:avLst/>
              <a:gdLst>
                <a:gd name="connsiteX0" fmla="*/ 36842 w 66086"/>
                <a:gd name="connsiteY0" fmla="*/ 74246 h 74245"/>
                <a:gd name="connsiteX1" fmla="*/ 0 w 66086"/>
                <a:gd name="connsiteY1" fmla="*/ 37121 h 74245"/>
                <a:gd name="connsiteX2" fmla="*/ 36842 w 66086"/>
                <a:gd name="connsiteY2" fmla="*/ 0 h 74245"/>
                <a:gd name="connsiteX3" fmla="*/ 59134 w 66086"/>
                <a:gd name="connsiteY3" fmla="*/ 7568 h 74245"/>
                <a:gd name="connsiteX4" fmla="*/ 48870 w 66086"/>
                <a:gd name="connsiteY4" fmla="*/ 20963 h 74245"/>
                <a:gd name="connsiteX5" fmla="*/ 36842 w 66086"/>
                <a:gd name="connsiteY5" fmla="*/ 16875 h 74245"/>
                <a:gd name="connsiteX6" fmla="*/ 16875 w 66086"/>
                <a:gd name="connsiteY6" fmla="*/ 37121 h 74245"/>
                <a:gd name="connsiteX7" fmla="*/ 36842 w 66086"/>
                <a:gd name="connsiteY7" fmla="*/ 57371 h 74245"/>
                <a:gd name="connsiteX8" fmla="*/ 52663 w 66086"/>
                <a:gd name="connsiteY8" fmla="*/ 49477 h 74245"/>
                <a:gd name="connsiteX9" fmla="*/ 66087 w 66086"/>
                <a:gd name="connsiteY9" fmla="*/ 59704 h 74245"/>
                <a:gd name="connsiteX10" fmla="*/ 36842 w 66086"/>
                <a:gd name="connsiteY10" fmla="*/ 74246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86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44963" y="0"/>
                    <a:pt x="52671" y="2616"/>
                    <a:pt x="59134" y="7568"/>
                  </a:cubicBezTo>
                  <a:lnTo>
                    <a:pt x="48870" y="20963"/>
                  </a:lnTo>
                  <a:cubicBezTo>
                    <a:pt x="45377" y="18288"/>
                    <a:pt x="41221" y="16875"/>
                    <a:pt x="36842" y="16875"/>
                  </a:cubicBezTo>
                  <a:cubicBezTo>
                    <a:pt x="25831" y="16875"/>
                    <a:pt x="16875" y="25954"/>
                    <a:pt x="16875" y="37121"/>
                  </a:cubicBezTo>
                  <a:cubicBezTo>
                    <a:pt x="16875" y="48288"/>
                    <a:pt x="25831" y="57371"/>
                    <a:pt x="36842" y="57371"/>
                  </a:cubicBezTo>
                  <a:cubicBezTo>
                    <a:pt x="43073" y="57371"/>
                    <a:pt x="48840" y="54494"/>
                    <a:pt x="52663" y="49477"/>
                  </a:cubicBezTo>
                  <a:lnTo>
                    <a:pt x="66087" y="59704"/>
                  </a:lnTo>
                  <a:cubicBezTo>
                    <a:pt x="59041" y="68947"/>
                    <a:pt x="48385" y="74246"/>
                    <a:pt x="36842" y="74246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9219304E-13E4-F169-425B-83DA42458E34}"/>
                </a:ext>
              </a:extLst>
            </p:cNvPr>
            <p:cNvSpPr/>
            <p:nvPr/>
          </p:nvSpPr>
          <p:spPr>
            <a:xfrm>
              <a:off x="7412581" y="4362944"/>
              <a:ext cx="107552" cy="111117"/>
            </a:xfrm>
            <a:custGeom>
              <a:avLst/>
              <a:gdLst>
                <a:gd name="connsiteX0" fmla="*/ 55105 w 107552"/>
                <a:gd name="connsiteY0" fmla="*/ 111118 h 111117"/>
                <a:gd name="connsiteX1" fmla="*/ 0 w 107552"/>
                <a:gd name="connsiteY1" fmla="*/ 55557 h 111117"/>
                <a:gd name="connsiteX2" fmla="*/ 55105 w 107552"/>
                <a:gd name="connsiteY2" fmla="*/ 0 h 111117"/>
                <a:gd name="connsiteX3" fmla="*/ 107553 w 107552"/>
                <a:gd name="connsiteY3" fmla="*/ 38471 h 111117"/>
                <a:gd name="connsiteX4" fmla="*/ 91479 w 107552"/>
                <a:gd name="connsiteY4" fmla="*/ 43622 h 111117"/>
                <a:gd name="connsiteX5" fmla="*/ 55105 w 107552"/>
                <a:gd name="connsiteY5" fmla="*/ 16875 h 111117"/>
                <a:gd name="connsiteX6" fmla="*/ 16875 w 107552"/>
                <a:gd name="connsiteY6" fmla="*/ 55557 h 111117"/>
                <a:gd name="connsiteX7" fmla="*/ 55105 w 107552"/>
                <a:gd name="connsiteY7" fmla="*/ 94243 h 111117"/>
                <a:gd name="connsiteX8" fmla="*/ 83561 w 107552"/>
                <a:gd name="connsiteY8" fmla="*/ 81392 h 111117"/>
                <a:gd name="connsiteX9" fmla="*/ 96183 w 107552"/>
                <a:gd name="connsiteY9" fmla="*/ 92589 h 111117"/>
                <a:gd name="connsiteX10" fmla="*/ 55105 w 107552"/>
                <a:gd name="connsiteY10" fmla="*/ 111118 h 11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52" h="111117">
                  <a:moveTo>
                    <a:pt x="55105" y="111118"/>
                  </a:moveTo>
                  <a:cubicBezTo>
                    <a:pt x="24718" y="111118"/>
                    <a:pt x="0" y="86193"/>
                    <a:pt x="0" y="55557"/>
                  </a:cubicBezTo>
                  <a:cubicBezTo>
                    <a:pt x="0" y="24920"/>
                    <a:pt x="24722" y="0"/>
                    <a:pt x="55105" y="0"/>
                  </a:cubicBezTo>
                  <a:cubicBezTo>
                    <a:pt x="79102" y="0"/>
                    <a:pt x="100178" y="15462"/>
                    <a:pt x="107553" y="38471"/>
                  </a:cubicBezTo>
                  <a:lnTo>
                    <a:pt x="91479" y="43622"/>
                  </a:lnTo>
                  <a:cubicBezTo>
                    <a:pt x="86354" y="27624"/>
                    <a:pt x="71736" y="16875"/>
                    <a:pt x="55105" y="16875"/>
                  </a:cubicBezTo>
                  <a:cubicBezTo>
                    <a:pt x="34024" y="16875"/>
                    <a:pt x="16875" y="34227"/>
                    <a:pt x="16875" y="55557"/>
                  </a:cubicBezTo>
                  <a:cubicBezTo>
                    <a:pt x="16875" y="76887"/>
                    <a:pt x="34024" y="94243"/>
                    <a:pt x="55105" y="94243"/>
                  </a:cubicBezTo>
                  <a:cubicBezTo>
                    <a:pt x="65943" y="94243"/>
                    <a:pt x="76313" y="89560"/>
                    <a:pt x="83561" y="81392"/>
                  </a:cubicBezTo>
                  <a:lnTo>
                    <a:pt x="96183" y="92589"/>
                  </a:lnTo>
                  <a:cubicBezTo>
                    <a:pt x="85738" y="104363"/>
                    <a:pt x="70765" y="111118"/>
                    <a:pt x="55105" y="11111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FE76EB35-3493-9C49-8CF4-DBD743DA1E44}"/>
                </a:ext>
              </a:extLst>
            </p:cNvPr>
            <p:cNvSpPr/>
            <p:nvPr/>
          </p:nvSpPr>
          <p:spPr>
            <a:xfrm>
              <a:off x="7486979" y="4392985"/>
              <a:ext cx="73693" cy="74245"/>
            </a:xfrm>
            <a:custGeom>
              <a:avLst/>
              <a:gdLst>
                <a:gd name="connsiteX0" fmla="*/ 36842 w 73693"/>
                <a:gd name="connsiteY0" fmla="*/ 74246 h 74245"/>
                <a:gd name="connsiteX1" fmla="*/ 0 w 73693"/>
                <a:gd name="connsiteY1" fmla="*/ 37121 h 74245"/>
                <a:gd name="connsiteX2" fmla="*/ 36842 w 73693"/>
                <a:gd name="connsiteY2" fmla="*/ 0 h 74245"/>
                <a:gd name="connsiteX3" fmla="*/ 73693 w 73693"/>
                <a:gd name="connsiteY3" fmla="*/ 37121 h 74245"/>
                <a:gd name="connsiteX4" fmla="*/ 36842 w 73693"/>
                <a:gd name="connsiteY4" fmla="*/ 74246 h 74245"/>
                <a:gd name="connsiteX5" fmla="*/ 36842 w 73693"/>
                <a:gd name="connsiteY5" fmla="*/ 16879 h 74245"/>
                <a:gd name="connsiteX6" fmla="*/ 16875 w 73693"/>
                <a:gd name="connsiteY6" fmla="*/ 37125 h 74245"/>
                <a:gd name="connsiteX7" fmla="*/ 36842 w 73693"/>
                <a:gd name="connsiteY7" fmla="*/ 57375 h 74245"/>
                <a:gd name="connsiteX8" fmla="*/ 56818 w 73693"/>
                <a:gd name="connsiteY8" fmla="*/ 37125 h 74245"/>
                <a:gd name="connsiteX9" fmla="*/ 36842 w 73693"/>
                <a:gd name="connsiteY9" fmla="*/ 16879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93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57164" y="0"/>
                    <a:pt x="73693" y="16651"/>
                    <a:pt x="73693" y="37121"/>
                  </a:cubicBezTo>
                  <a:cubicBezTo>
                    <a:pt x="73693" y="57590"/>
                    <a:pt x="57164" y="74246"/>
                    <a:pt x="36842" y="74246"/>
                  </a:cubicBezTo>
                  <a:close/>
                  <a:moveTo>
                    <a:pt x="36842" y="16879"/>
                  </a:moveTo>
                  <a:cubicBezTo>
                    <a:pt x="25831" y="16879"/>
                    <a:pt x="16875" y="25958"/>
                    <a:pt x="16875" y="37125"/>
                  </a:cubicBezTo>
                  <a:cubicBezTo>
                    <a:pt x="16875" y="48292"/>
                    <a:pt x="25831" y="57375"/>
                    <a:pt x="36842" y="57375"/>
                  </a:cubicBezTo>
                  <a:cubicBezTo>
                    <a:pt x="47857" y="57375"/>
                    <a:pt x="56818" y="48292"/>
                    <a:pt x="56818" y="37125"/>
                  </a:cubicBezTo>
                  <a:cubicBezTo>
                    <a:pt x="56818" y="25958"/>
                    <a:pt x="47857" y="16879"/>
                    <a:pt x="36842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B95C017-591D-0A90-F85D-6C6F33736379}"/>
                </a:ext>
              </a:extLst>
            </p:cNvPr>
            <p:cNvSpPr/>
            <p:nvPr/>
          </p:nvSpPr>
          <p:spPr>
            <a:xfrm>
              <a:off x="7383502" y="4571531"/>
              <a:ext cx="84763" cy="16875"/>
            </a:xfrm>
            <a:custGeom>
              <a:avLst/>
              <a:gdLst>
                <a:gd name="connsiteX0" fmla="*/ 0 w 84763"/>
                <a:gd name="connsiteY0" fmla="*/ 0 h 16875"/>
                <a:gd name="connsiteX1" fmla="*/ 84763 w 84763"/>
                <a:gd name="connsiteY1" fmla="*/ 0 h 16875"/>
                <a:gd name="connsiteX2" fmla="*/ 84763 w 84763"/>
                <a:gd name="connsiteY2" fmla="*/ 16875 h 16875"/>
                <a:gd name="connsiteX3" fmla="*/ 0 w 84763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63" h="16875">
                  <a:moveTo>
                    <a:pt x="0" y="0"/>
                  </a:moveTo>
                  <a:lnTo>
                    <a:pt x="84763" y="0"/>
                  </a:lnTo>
                  <a:lnTo>
                    <a:pt x="847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3764ADA-7851-4A52-BDAA-F4D4528D60EA}"/>
              </a:ext>
            </a:extLst>
          </p:cNvPr>
          <p:cNvSpPr txBox="1"/>
          <p:nvPr/>
        </p:nvSpPr>
        <p:spPr>
          <a:xfrm>
            <a:off x="3414715" y="1005085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grpSp>
        <p:nvGrpSpPr>
          <p:cNvPr id="24" name="그래픽 31">
            <a:extLst>
              <a:ext uri="{FF2B5EF4-FFF2-40B4-BE49-F238E27FC236}">
                <a16:creationId xmlns:a16="http://schemas.microsoft.com/office/drawing/2014/main" id="{58E3C95C-C5BB-AB69-6D2D-093A43917D63}"/>
              </a:ext>
            </a:extLst>
          </p:cNvPr>
          <p:cNvGrpSpPr/>
          <p:nvPr/>
        </p:nvGrpSpPr>
        <p:grpSpPr>
          <a:xfrm>
            <a:off x="7188198" y="3169819"/>
            <a:ext cx="540001" cy="396473"/>
            <a:chOff x="4372119" y="4392639"/>
            <a:chExt cx="540001" cy="396473"/>
          </a:xfrm>
          <a:solidFill>
            <a:schemeClr val="accent1"/>
          </a:solidFill>
        </p:grpSpPr>
        <p:grpSp>
          <p:nvGrpSpPr>
            <p:cNvPr id="25" name="그래픽 31">
              <a:extLst>
                <a:ext uri="{FF2B5EF4-FFF2-40B4-BE49-F238E27FC236}">
                  <a16:creationId xmlns:a16="http://schemas.microsoft.com/office/drawing/2014/main" id="{9EC885EC-56C9-CD12-24D5-8AEA7CE42BD5}"/>
                </a:ext>
              </a:extLst>
            </p:cNvPr>
            <p:cNvGrpSpPr/>
            <p:nvPr/>
          </p:nvGrpSpPr>
          <p:grpSpPr>
            <a:xfrm>
              <a:off x="4372122" y="4498754"/>
              <a:ext cx="539999" cy="290359"/>
              <a:chOff x="4372122" y="4498754"/>
              <a:chExt cx="539999" cy="290359"/>
            </a:xfrm>
            <a:grpFill/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66C6D453-3698-7A38-95E5-D46791B39FB3}"/>
                  </a:ext>
                </a:extLst>
              </p:cNvPr>
              <p:cNvSpPr/>
              <p:nvPr/>
            </p:nvSpPr>
            <p:spPr>
              <a:xfrm>
                <a:off x="4372122" y="4498754"/>
                <a:ext cx="539999" cy="290359"/>
              </a:xfrm>
              <a:custGeom>
                <a:avLst/>
                <a:gdLst>
                  <a:gd name="connsiteX0" fmla="*/ 269999 w 539999"/>
                  <a:gd name="connsiteY0" fmla="*/ 290360 h 290359"/>
                  <a:gd name="connsiteX1" fmla="*/ 263903 w 539999"/>
                  <a:gd name="connsiteY1" fmla="*/ 287757 h 290359"/>
                  <a:gd name="connsiteX2" fmla="*/ 2340 w 539999"/>
                  <a:gd name="connsiteY2" fmla="*/ 14268 h 290359"/>
                  <a:gd name="connsiteX3" fmla="*/ 678 w 539999"/>
                  <a:gd name="connsiteY3" fmla="*/ 5122 h 290359"/>
                  <a:gd name="connsiteX4" fmla="*/ 8436 w 539999"/>
                  <a:gd name="connsiteY4" fmla="*/ 0 h 290359"/>
                  <a:gd name="connsiteX5" fmla="*/ 531561 w 539999"/>
                  <a:gd name="connsiteY5" fmla="*/ 0 h 290359"/>
                  <a:gd name="connsiteX6" fmla="*/ 539319 w 539999"/>
                  <a:gd name="connsiteY6" fmla="*/ 5122 h 290359"/>
                  <a:gd name="connsiteX7" fmla="*/ 537657 w 539999"/>
                  <a:gd name="connsiteY7" fmla="*/ 14268 h 290359"/>
                  <a:gd name="connsiteX8" fmla="*/ 276095 w 539999"/>
                  <a:gd name="connsiteY8" fmla="*/ 287757 h 290359"/>
                  <a:gd name="connsiteX9" fmla="*/ 269999 w 539999"/>
                  <a:gd name="connsiteY9" fmla="*/ 290360 h 290359"/>
                  <a:gd name="connsiteX10" fmla="*/ 28180 w 539999"/>
                  <a:gd name="connsiteY10" fmla="*/ 16875 h 290359"/>
                  <a:gd name="connsiteX11" fmla="*/ 269999 w 539999"/>
                  <a:gd name="connsiteY11" fmla="*/ 269717 h 290359"/>
                  <a:gd name="connsiteX12" fmla="*/ 511813 w 539999"/>
                  <a:gd name="connsiteY12" fmla="*/ 16875 h 290359"/>
                  <a:gd name="connsiteX13" fmla="*/ 28180 w 539999"/>
                  <a:gd name="connsiteY13" fmla="*/ 16875 h 29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9999" h="290359">
                    <a:moveTo>
                      <a:pt x="269999" y="290360"/>
                    </a:moveTo>
                    <a:cubicBezTo>
                      <a:pt x="267695" y="290360"/>
                      <a:pt x="265493" y="289415"/>
                      <a:pt x="263903" y="287757"/>
                    </a:cubicBezTo>
                    <a:lnTo>
                      <a:pt x="2340" y="14268"/>
                    </a:lnTo>
                    <a:cubicBezTo>
                      <a:pt x="3" y="11829"/>
                      <a:pt x="-647" y="8227"/>
                      <a:pt x="678" y="5122"/>
                    </a:cubicBezTo>
                    <a:cubicBezTo>
                      <a:pt x="2007" y="2017"/>
                      <a:pt x="5057" y="0"/>
                      <a:pt x="8436" y="0"/>
                    </a:cubicBezTo>
                    <a:lnTo>
                      <a:pt x="531561" y="0"/>
                    </a:lnTo>
                    <a:cubicBezTo>
                      <a:pt x="534940" y="0"/>
                      <a:pt x="537991" y="2017"/>
                      <a:pt x="539319" y="5122"/>
                    </a:cubicBezTo>
                    <a:cubicBezTo>
                      <a:pt x="540648" y="8227"/>
                      <a:pt x="539994" y="11829"/>
                      <a:pt x="537657" y="14268"/>
                    </a:cubicBezTo>
                    <a:lnTo>
                      <a:pt x="276095" y="287757"/>
                    </a:lnTo>
                    <a:cubicBezTo>
                      <a:pt x="274504" y="289419"/>
                      <a:pt x="272302" y="290360"/>
                      <a:pt x="269999" y="290360"/>
                    </a:cubicBezTo>
                    <a:close/>
                    <a:moveTo>
                      <a:pt x="28180" y="16875"/>
                    </a:moveTo>
                    <a:lnTo>
                      <a:pt x="269999" y="269717"/>
                    </a:lnTo>
                    <a:lnTo>
                      <a:pt x="511813" y="16875"/>
                    </a:lnTo>
                    <a:lnTo>
                      <a:pt x="28180" y="16875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7883DDA-1935-6552-093C-278D3EBE1AA9}"/>
                  </a:ext>
                </a:extLst>
              </p:cNvPr>
              <p:cNvSpPr/>
              <p:nvPr/>
            </p:nvSpPr>
            <p:spPr>
              <a:xfrm>
                <a:off x="4519043" y="4503909"/>
                <a:ext cx="232904" cy="285204"/>
              </a:xfrm>
              <a:custGeom>
                <a:avLst/>
                <a:gdLst>
                  <a:gd name="connsiteX0" fmla="*/ 123078 w 232904"/>
                  <a:gd name="connsiteY0" fmla="*/ 285204 h 285204"/>
                  <a:gd name="connsiteX1" fmla="*/ 123078 w 232904"/>
                  <a:gd name="connsiteY1" fmla="*/ 285204 h 285204"/>
                  <a:gd name="connsiteX2" fmla="*/ 115303 w 232904"/>
                  <a:gd name="connsiteY2" fmla="*/ 280045 h 285204"/>
                  <a:gd name="connsiteX3" fmla="*/ 0 w 232904"/>
                  <a:gd name="connsiteY3" fmla="*/ 6556 h 285204"/>
                  <a:gd name="connsiteX4" fmla="*/ 15550 w 232904"/>
                  <a:gd name="connsiteY4" fmla="*/ 0 h 285204"/>
                  <a:gd name="connsiteX5" fmla="*/ 123078 w 232904"/>
                  <a:gd name="connsiteY5" fmla="*/ 255053 h 285204"/>
                  <a:gd name="connsiteX6" fmla="*/ 217354 w 232904"/>
                  <a:gd name="connsiteY6" fmla="*/ 31476 h 285204"/>
                  <a:gd name="connsiteX7" fmla="*/ 232905 w 232904"/>
                  <a:gd name="connsiteY7" fmla="*/ 38032 h 285204"/>
                  <a:gd name="connsiteX8" fmla="*/ 130857 w 232904"/>
                  <a:gd name="connsiteY8" fmla="*/ 280049 h 285204"/>
                  <a:gd name="connsiteX9" fmla="*/ 123078 w 232904"/>
                  <a:gd name="connsiteY9" fmla="*/ 285204 h 28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2904" h="285204">
                    <a:moveTo>
                      <a:pt x="123078" y="285204"/>
                    </a:moveTo>
                    <a:lnTo>
                      <a:pt x="123078" y="285204"/>
                    </a:lnTo>
                    <a:cubicBezTo>
                      <a:pt x="119686" y="285204"/>
                      <a:pt x="116623" y="283175"/>
                      <a:pt x="115303" y="280045"/>
                    </a:cubicBezTo>
                    <a:lnTo>
                      <a:pt x="0" y="6556"/>
                    </a:lnTo>
                    <a:lnTo>
                      <a:pt x="15550" y="0"/>
                    </a:lnTo>
                    <a:lnTo>
                      <a:pt x="123078" y="255053"/>
                    </a:lnTo>
                    <a:lnTo>
                      <a:pt x="217354" y="31476"/>
                    </a:lnTo>
                    <a:lnTo>
                      <a:pt x="232905" y="38032"/>
                    </a:lnTo>
                    <a:lnTo>
                      <a:pt x="130857" y="280049"/>
                    </a:lnTo>
                    <a:cubicBezTo>
                      <a:pt x="129532" y="283175"/>
                      <a:pt x="126474" y="285204"/>
                      <a:pt x="123078" y="285204"/>
                    </a:cubicBez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8" name="그래픽 31">
              <a:extLst>
                <a:ext uri="{FF2B5EF4-FFF2-40B4-BE49-F238E27FC236}">
                  <a16:creationId xmlns:a16="http://schemas.microsoft.com/office/drawing/2014/main" id="{7F81F158-E50A-B48C-A4FF-180082862570}"/>
                </a:ext>
              </a:extLst>
            </p:cNvPr>
            <p:cNvGrpSpPr/>
            <p:nvPr/>
          </p:nvGrpSpPr>
          <p:grpSpPr>
            <a:xfrm>
              <a:off x="4372119" y="4392639"/>
              <a:ext cx="539999" cy="123782"/>
              <a:chOff x="4372119" y="4392639"/>
              <a:chExt cx="539999" cy="123782"/>
            </a:xfrm>
            <a:grpFill/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72A411F4-55FE-5E57-ACED-EADFFF1EC669}"/>
                  </a:ext>
                </a:extLst>
              </p:cNvPr>
              <p:cNvSpPr/>
              <p:nvPr/>
            </p:nvSpPr>
            <p:spPr>
              <a:xfrm>
                <a:off x="4372119" y="4392639"/>
                <a:ext cx="539995" cy="123782"/>
              </a:xfrm>
              <a:custGeom>
                <a:avLst/>
                <a:gdLst>
                  <a:gd name="connsiteX0" fmla="*/ 531564 w 539995"/>
                  <a:gd name="connsiteY0" fmla="*/ 123782 h 123782"/>
                  <a:gd name="connsiteX1" fmla="*/ 8439 w 539995"/>
                  <a:gd name="connsiteY1" fmla="*/ 123782 h 123782"/>
                  <a:gd name="connsiteX2" fmla="*/ 988 w 539995"/>
                  <a:gd name="connsiteY2" fmla="*/ 119306 h 123782"/>
                  <a:gd name="connsiteX3" fmla="*/ 1436 w 539995"/>
                  <a:gd name="connsiteY3" fmla="*/ 110628 h 123782"/>
                  <a:gd name="connsiteX4" fmla="*/ 73416 w 539995"/>
                  <a:gd name="connsiteY4" fmla="*/ 3725 h 123782"/>
                  <a:gd name="connsiteX5" fmla="*/ 80415 w 539995"/>
                  <a:gd name="connsiteY5" fmla="*/ 0 h 123782"/>
                  <a:gd name="connsiteX6" fmla="*/ 459609 w 539995"/>
                  <a:gd name="connsiteY6" fmla="*/ 0 h 123782"/>
                  <a:gd name="connsiteX7" fmla="*/ 466608 w 539995"/>
                  <a:gd name="connsiteY7" fmla="*/ 3729 h 123782"/>
                  <a:gd name="connsiteX8" fmla="*/ 538558 w 539995"/>
                  <a:gd name="connsiteY8" fmla="*/ 110633 h 123782"/>
                  <a:gd name="connsiteX9" fmla="*/ 539006 w 539995"/>
                  <a:gd name="connsiteY9" fmla="*/ 119310 h 123782"/>
                  <a:gd name="connsiteX10" fmla="*/ 531564 w 539995"/>
                  <a:gd name="connsiteY10" fmla="*/ 123782 h 123782"/>
                  <a:gd name="connsiteX11" fmla="*/ 24293 w 539995"/>
                  <a:gd name="connsiteY11" fmla="*/ 106907 h 123782"/>
                  <a:gd name="connsiteX12" fmla="*/ 515714 w 539995"/>
                  <a:gd name="connsiteY12" fmla="*/ 106907 h 123782"/>
                  <a:gd name="connsiteX13" fmla="*/ 455124 w 539995"/>
                  <a:gd name="connsiteY13" fmla="*/ 16879 h 123782"/>
                  <a:gd name="connsiteX14" fmla="*/ 84908 w 539995"/>
                  <a:gd name="connsiteY14" fmla="*/ 16879 h 123782"/>
                  <a:gd name="connsiteX15" fmla="*/ 24293 w 539995"/>
                  <a:gd name="connsiteY15" fmla="*/ 106907 h 12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95" h="123782">
                    <a:moveTo>
                      <a:pt x="531564" y="123782"/>
                    </a:moveTo>
                    <a:lnTo>
                      <a:pt x="8439" y="123782"/>
                    </a:lnTo>
                    <a:cubicBezTo>
                      <a:pt x="5321" y="123782"/>
                      <a:pt x="2457" y="122065"/>
                      <a:pt x="988" y="119306"/>
                    </a:cubicBezTo>
                    <a:cubicBezTo>
                      <a:pt x="-475" y="116556"/>
                      <a:pt x="-303" y="113219"/>
                      <a:pt x="1436" y="110628"/>
                    </a:cubicBezTo>
                    <a:lnTo>
                      <a:pt x="73416" y="3725"/>
                    </a:lnTo>
                    <a:cubicBezTo>
                      <a:pt x="74985" y="1396"/>
                      <a:pt x="77609" y="0"/>
                      <a:pt x="80415" y="0"/>
                    </a:cubicBezTo>
                    <a:lnTo>
                      <a:pt x="459609" y="0"/>
                    </a:lnTo>
                    <a:cubicBezTo>
                      <a:pt x="462418" y="0"/>
                      <a:pt x="465038" y="1396"/>
                      <a:pt x="466608" y="3729"/>
                    </a:cubicBezTo>
                    <a:lnTo>
                      <a:pt x="538558" y="110633"/>
                    </a:lnTo>
                    <a:cubicBezTo>
                      <a:pt x="540301" y="113219"/>
                      <a:pt x="540470" y="116556"/>
                      <a:pt x="539006" y="119310"/>
                    </a:cubicBezTo>
                    <a:cubicBezTo>
                      <a:pt x="537546" y="122061"/>
                      <a:pt x="534681" y="123782"/>
                      <a:pt x="531564" y="123782"/>
                    </a:cubicBezTo>
                    <a:close/>
                    <a:moveTo>
                      <a:pt x="24293" y="106907"/>
                    </a:moveTo>
                    <a:lnTo>
                      <a:pt x="515714" y="106907"/>
                    </a:lnTo>
                    <a:lnTo>
                      <a:pt x="455124" y="16879"/>
                    </a:lnTo>
                    <a:lnTo>
                      <a:pt x="84908" y="16879"/>
                    </a:lnTo>
                    <a:lnTo>
                      <a:pt x="24293" y="106907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79A8C23B-43C3-2048-F129-8EEF5016F052}"/>
                  </a:ext>
                </a:extLst>
              </p:cNvPr>
              <p:cNvSpPr/>
              <p:nvPr/>
            </p:nvSpPr>
            <p:spPr>
              <a:xfrm>
                <a:off x="4521051" y="4393842"/>
                <a:ext cx="212869" cy="120301"/>
              </a:xfrm>
              <a:custGeom>
                <a:avLst/>
                <a:gdLst>
                  <a:gd name="connsiteX0" fmla="*/ 11534 w 212869"/>
                  <a:gd name="connsiteY0" fmla="*/ 120302 h 120301"/>
                  <a:gd name="connsiteX1" fmla="*/ 0 w 212869"/>
                  <a:gd name="connsiteY1" fmla="*/ 107983 h 120301"/>
                  <a:gd name="connsiteX2" fmla="*/ 115303 w 212869"/>
                  <a:gd name="connsiteY2" fmla="*/ 0 h 120301"/>
                  <a:gd name="connsiteX3" fmla="*/ 126837 w 212869"/>
                  <a:gd name="connsiteY3" fmla="*/ 0 h 120301"/>
                  <a:gd name="connsiteX4" fmla="*/ 212870 w 212869"/>
                  <a:gd name="connsiteY4" fmla="*/ 80561 h 120301"/>
                  <a:gd name="connsiteX5" fmla="*/ 201331 w 212869"/>
                  <a:gd name="connsiteY5" fmla="*/ 92880 h 120301"/>
                  <a:gd name="connsiteX6" fmla="*/ 121070 w 212869"/>
                  <a:gd name="connsiteY6" fmla="*/ 17719 h 1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869" h="120301">
                    <a:moveTo>
                      <a:pt x="11534" y="120302"/>
                    </a:moveTo>
                    <a:lnTo>
                      <a:pt x="0" y="107983"/>
                    </a:lnTo>
                    <a:lnTo>
                      <a:pt x="115303" y="0"/>
                    </a:lnTo>
                    <a:lnTo>
                      <a:pt x="126837" y="0"/>
                    </a:lnTo>
                    <a:lnTo>
                      <a:pt x="212870" y="80561"/>
                    </a:lnTo>
                    <a:lnTo>
                      <a:pt x="201331" y="92880"/>
                    </a:lnTo>
                    <a:lnTo>
                      <a:pt x="121070" y="17719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FE664602-F933-7775-3A81-CCC1C9172259}"/>
                  </a:ext>
                </a:extLst>
              </p:cNvPr>
              <p:cNvSpPr/>
              <p:nvPr/>
            </p:nvSpPr>
            <p:spPr>
              <a:xfrm rot="3337120">
                <a:off x="4452100" y="4460638"/>
                <a:ext cx="94297" cy="16875"/>
              </a:xfrm>
              <a:custGeom>
                <a:avLst/>
                <a:gdLst>
                  <a:gd name="connsiteX0" fmla="*/ 0 w 94297"/>
                  <a:gd name="connsiteY0" fmla="*/ 0 h 16875"/>
                  <a:gd name="connsiteX1" fmla="*/ 94298 w 94297"/>
                  <a:gd name="connsiteY1" fmla="*/ 0 h 16875"/>
                  <a:gd name="connsiteX2" fmla="*/ 94298 w 94297"/>
                  <a:gd name="connsiteY2" fmla="*/ 16875 h 16875"/>
                  <a:gd name="connsiteX3" fmla="*/ 0 w 9429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297" h="16875">
                    <a:moveTo>
                      <a:pt x="0" y="0"/>
                    </a:moveTo>
                    <a:lnTo>
                      <a:pt x="94298" y="0"/>
                    </a:lnTo>
                    <a:lnTo>
                      <a:pt x="94298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227C46ED-5449-712B-6342-6924FFE5A64B}"/>
                  </a:ext>
                </a:extLst>
              </p:cNvPr>
              <p:cNvSpPr/>
              <p:nvPr/>
            </p:nvSpPr>
            <p:spPr>
              <a:xfrm>
                <a:off x="4749962" y="4392644"/>
                <a:ext cx="162156" cy="123778"/>
              </a:xfrm>
              <a:custGeom>
                <a:avLst/>
                <a:gdLst>
                  <a:gd name="connsiteX0" fmla="*/ 153721 w 162156"/>
                  <a:gd name="connsiteY0" fmla="*/ 123778 h 123778"/>
                  <a:gd name="connsiteX1" fmla="*/ 8440 w 162156"/>
                  <a:gd name="connsiteY1" fmla="*/ 123778 h 123778"/>
                  <a:gd name="connsiteX2" fmla="*/ 977 w 162156"/>
                  <a:gd name="connsiteY2" fmla="*/ 119281 h 123778"/>
                  <a:gd name="connsiteX3" fmla="*/ 1475 w 162156"/>
                  <a:gd name="connsiteY3" fmla="*/ 110578 h 123778"/>
                  <a:gd name="connsiteX4" fmla="*/ 74619 w 162156"/>
                  <a:gd name="connsiteY4" fmla="*/ 3675 h 123778"/>
                  <a:gd name="connsiteX5" fmla="*/ 81580 w 162156"/>
                  <a:gd name="connsiteY5" fmla="*/ 0 h 123778"/>
                  <a:gd name="connsiteX6" fmla="*/ 88769 w 162156"/>
                  <a:gd name="connsiteY6" fmla="*/ 3729 h 123778"/>
                  <a:gd name="connsiteX7" fmla="*/ 160720 w 162156"/>
                  <a:gd name="connsiteY7" fmla="*/ 110633 h 123778"/>
                  <a:gd name="connsiteX8" fmla="*/ 161167 w 162156"/>
                  <a:gd name="connsiteY8" fmla="*/ 119310 h 123778"/>
                  <a:gd name="connsiteX9" fmla="*/ 153721 w 162156"/>
                  <a:gd name="connsiteY9" fmla="*/ 123778 h 123778"/>
                  <a:gd name="connsiteX10" fmla="*/ 24433 w 162156"/>
                  <a:gd name="connsiteY10" fmla="*/ 106903 h 123778"/>
                  <a:gd name="connsiteX11" fmla="*/ 137871 w 162156"/>
                  <a:gd name="connsiteY11" fmla="*/ 106903 h 123778"/>
                  <a:gd name="connsiteX12" fmla="*/ 81618 w 162156"/>
                  <a:gd name="connsiteY12" fmla="*/ 23325 h 123778"/>
                  <a:gd name="connsiteX13" fmla="*/ 24433 w 162156"/>
                  <a:gd name="connsiteY13" fmla="*/ 106903 h 12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56" h="123778">
                    <a:moveTo>
                      <a:pt x="153721" y="123778"/>
                    </a:moveTo>
                    <a:lnTo>
                      <a:pt x="8440" y="123778"/>
                    </a:lnTo>
                    <a:cubicBezTo>
                      <a:pt x="5309" y="123778"/>
                      <a:pt x="2436" y="122048"/>
                      <a:pt x="977" y="119281"/>
                    </a:cubicBezTo>
                    <a:cubicBezTo>
                      <a:pt x="-487" y="116513"/>
                      <a:pt x="-293" y="113164"/>
                      <a:pt x="1475" y="110578"/>
                    </a:cubicBezTo>
                    <a:lnTo>
                      <a:pt x="74619" y="3675"/>
                    </a:lnTo>
                    <a:cubicBezTo>
                      <a:pt x="76193" y="1375"/>
                      <a:pt x="78796" y="0"/>
                      <a:pt x="81580" y="0"/>
                    </a:cubicBezTo>
                    <a:cubicBezTo>
                      <a:pt x="84390" y="0"/>
                      <a:pt x="87200" y="1396"/>
                      <a:pt x="88769" y="3729"/>
                    </a:cubicBezTo>
                    <a:lnTo>
                      <a:pt x="160720" y="110633"/>
                    </a:lnTo>
                    <a:cubicBezTo>
                      <a:pt x="162462" y="113219"/>
                      <a:pt x="162631" y="116556"/>
                      <a:pt x="161167" y="119310"/>
                    </a:cubicBezTo>
                    <a:cubicBezTo>
                      <a:pt x="159703" y="122057"/>
                      <a:pt x="156839" y="123778"/>
                      <a:pt x="153721" y="123778"/>
                    </a:cubicBezTo>
                    <a:close/>
                    <a:moveTo>
                      <a:pt x="24433" y="106903"/>
                    </a:moveTo>
                    <a:lnTo>
                      <a:pt x="137871" y="106903"/>
                    </a:lnTo>
                    <a:lnTo>
                      <a:pt x="81618" y="23325"/>
                    </a:lnTo>
                    <a:lnTo>
                      <a:pt x="24433" y="106903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래픽 11">
            <a:extLst>
              <a:ext uri="{FF2B5EF4-FFF2-40B4-BE49-F238E27FC236}">
                <a16:creationId xmlns:a16="http://schemas.microsoft.com/office/drawing/2014/main" id="{22FD67FB-351C-1180-DDE3-CF3F2F69DFD8}"/>
              </a:ext>
            </a:extLst>
          </p:cNvPr>
          <p:cNvGrpSpPr/>
          <p:nvPr/>
        </p:nvGrpSpPr>
        <p:grpSpPr>
          <a:xfrm>
            <a:off x="4367931" y="3098052"/>
            <a:ext cx="382915" cy="540000"/>
            <a:chOff x="1551849" y="4320879"/>
            <a:chExt cx="382914" cy="540000"/>
          </a:xfrm>
          <a:solidFill>
            <a:schemeClr val="accent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C6A2747-35A0-FA75-F89D-33C707544259}"/>
                </a:ext>
              </a:extLst>
            </p:cNvPr>
            <p:cNvSpPr/>
            <p:nvPr/>
          </p:nvSpPr>
          <p:spPr>
            <a:xfrm>
              <a:off x="1596935" y="4320879"/>
              <a:ext cx="292743" cy="207435"/>
            </a:xfrm>
            <a:custGeom>
              <a:avLst/>
              <a:gdLst>
                <a:gd name="connsiteX0" fmla="*/ 292739 w 292743"/>
                <a:gd name="connsiteY0" fmla="*/ 207436 h 207435"/>
                <a:gd name="connsiteX1" fmla="*/ 275864 w 292743"/>
                <a:gd name="connsiteY1" fmla="*/ 207436 h 207435"/>
                <a:gd name="connsiteX2" fmla="*/ 275864 w 292743"/>
                <a:gd name="connsiteY2" fmla="*/ 126862 h 207435"/>
                <a:gd name="connsiteX3" fmla="*/ 164932 w 292743"/>
                <a:gd name="connsiteY3" fmla="*/ 16875 h 207435"/>
                <a:gd name="connsiteX4" fmla="*/ 127786 w 292743"/>
                <a:gd name="connsiteY4" fmla="*/ 16875 h 207435"/>
                <a:gd name="connsiteX5" fmla="*/ 16875 w 292743"/>
                <a:gd name="connsiteY5" fmla="*/ 126862 h 207435"/>
                <a:gd name="connsiteX6" fmla="*/ 16875 w 292743"/>
                <a:gd name="connsiteY6" fmla="*/ 207263 h 207435"/>
                <a:gd name="connsiteX7" fmla="*/ 0 w 292743"/>
                <a:gd name="connsiteY7" fmla="*/ 207263 h 207435"/>
                <a:gd name="connsiteX8" fmla="*/ 0 w 292743"/>
                <a:gd name="connsiteY8" fmla="*/ 126862 h 207435"/>
                <a:gd name="connsiteX9" fmla="*/ 127790 w 292743"/>
                <a:gd name="connsiteY9" fmla="*/ 0 h 207435"/>
                <a:gd name="connsiteX10" fmla="*/ 164936 w 292743"/>
                <a:gd name="connsiteY10" fmla="*/ 0 h 207435"/>
                <a:gd name="connsiteX11" fmla="*/ 292743 w 292743"/>
                <a:gd name="connsiteY11" fmla="*/ 126862 h 207435"/>
                <a:gd name="connsiteX12" fmla="*/ 292743 w 292743"/>
                <a:gd name="connsiteY12" fmla="*/ 207436 h 20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743" h="207435">
                  <a:moveTo>
                    <a:pt x="292739" y="207436"/>
                  </a:moveTo>
                  <a:lnTo>
                    <a:pt x="275864" y="207436"/>
                  </a:lnTo>
                  <a:lnTo>
                    <a:pt x="275864" y="126862"/>
                  </a:lnTo>
                  <a:cubicBezTo>
                    <a:pt x="275864" y="66213"/>
                    <a:pt x="226100" y="16875"/>
                    <a:pt x="164932" y="16875"/>
                  </a:cubicBezTo>
                  <a:lnTo>
                    <a:pt x="127786" y="16875"/>
                  </a:lnTo>
                  <a:cubicBezTo>
                    <a:pt x="66631" y="16875"/>
                    <a:pt x="16875" y="66213"/>
                    <a:pt x="16875" y="126862"/>
                  </a:cubicBezTo>
                  <a:lnTo>
                    <a:pt x="16875" y="207263"/>
                  </a:lnTo>
                  <a:lnTo>
                    <a:pt x="0" y="207263"/>
                  </a:lnTo>
                  <a:lnTo>
                    <a:pt x="0" y="126862"/>
                  </a:lnTo>
                  <a:cubicBezTo>
                    <a:pt x="4" y="56911"/>
                    <a:pt x="57329" y="0"/>
                    <a:pt x="127790" y="0"/>
                  </a:cubicBezTo>
                  <a:lnTo>
                    <a:pt x="164936" y="0"/>
                  </a:lnTo>
                  <a:cubicBezTo>
                    <a:pt x="235410" y="0"/>
                    <a:pt x="292743" y="56911"/>
                    <a:pt x="292743" y="126862"/>
                  </a:cubicBezTo>
                  <a:lnTo>
                    <a:pt x="292743" y="20743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2F30BF1-FC27-4CC4-1866-CC13DBB68526}"/>
                </a:ext>
              </a:extLst>
            </p:cNvPr>
            <p:cNvSpPr/>
            <p:nvPr/>
          </p:nvSpPr>
          <p:spPr>
            <a:xfrm>
              <a:off x="1551849" y="4518147"/>
              <a:ext cx="382914" cy="342731"/>
            </a:xfrm>
            <a:custGeom>
              <a:avLst/>
              <a:gdLst>
                <a:gd name="connsiteX0" fmla="*/ 382915 w 382914"/>
                <a:gd name="connsiteY0" fmla="*/ 342731 h 342731"/>
                <a:gd name="connsiteX1" fmla="*/ 0 w 382914"/>
                <a:gd name="connsiteY1" fmla="*/ 342731 h 342731"/>
                <a:gd name="connsiteX2" fmla="*/ 0 w 382914"/>
                <a:gd name="connsiteY2" fmla="*/ 0 h 342731"/>
                <a:gd name="connsiteX3" fmla="*/ 382915 w 382914"/>
                <a:gd name="connsiteY3" fmla="*/ 0 h 342731"/>
                <a:gd name="connsiteX4" fmla="*/ 382915 w 382914"/>
                <a:gd name="connsiteY4" fmla="*/ 342731 h 342731"/>
                <a:gd name="connsiteX5" fmla="*/ 16875 w 382914"/>
                <a:gd name="connsiteY5" fmla="*/ 325856 h 342731"/>
                <a:gd name="connsiteX6" fmla="*/ 366040 w 382914"/>
                <a:gd name="connsiteY6" fmla="*/ 325856 h 342731"/>
                <a:gd name="connsiteX7" fmla="*/ 366040 w 382914"/>
                <a:gd name="connsiteY7" fmla="*/ 16875 h 342731"/>
                <a:gd name="connsiteX8" fmla="*/ 16875 w 382914"/>
                <a:gd name="connsiteY8" fmla="*/ 16875 h 342731"/>
                <a:gd name="connsiteX9" fmla="*/ 16875 w 382914"/>
                <a:gd name="connsiteY9" fmla="*/ 325856 h 3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914" h="342731">
                  <a:moveTo>
                    <a:pt x="382915" y="342731"/>
                  </a:moveTo>
                  <a:lnTo>
                    <a:pt x="0" y="342731"/>
                  </a:lnTo>
                  <a:lnTo>
                    <a:pt x="0" y="0"/>
                  </a:lnTo>
                  <a:lnTo>
                    <a:pt x="382915" y="0"/>
                  </a:lnTo>
                  <a:lnTo>
                    <a:pt x="382915" y="342731"/>
                  </a:lnTo>
                  <a:close/>
                  <a:moveTo>
                    <a:pt x="16875" y="325856"/>
                  </a:moveTo>
                  <a:lnTo>
                    <a:pt x="366040" y="325856"/>
                  </a:lnTo>
                  <a:lnTo>
                    <a:pt x="366040" y="16875"/>
                  </a:lnTo>
                  <a:lnTo>
                    <a:pt x="16875" y="16875"/>
                  </a:lnTo>
                  <a:lnTo>
                    <a:pt x="16875" y="32585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0" name="그래픽 11">
              <a:extLst>
                <a:ext uri="{FF2B5EF4-FFF2-40B4-BE49-F238E27FC236}">
                  <a16:creationId xmlns:a16="http://schemas.microsoft.com/office/drawing/2014/main" id="{3198CECC-90B0-8E7E-6D31-310D72CBC78C}"/>
                </a:ext>
              </a:extLst>
            </p:cNvPr>
            <p:cNvGrpSpPr/>
            <p:nvPr/>
          </p:nvGrpSpPr>
          <p:grpSpPr>
            <a:xfrm>
              <a:off x="1556034" y="4607036"/>
              <a:ext cx="374561" cy="153904"/>
              <a:chOff x="1556034" y="4607036"/>
              <a:chExt cx="374561" cy="153904"/>
            </a:xfrm>
            <a:grpFill/>
          </p:grpSpPr>
          <p:grpSp>
            <p:nvGrpSpPr>
              <p:cNvPr id="11" name="그래픽 11">
                <a:extLst>
                  <a:ext uri="{FF2B5EF4-FFF2-40B4-BE49-F238E27FC236}">
                    <a16:creationId xmlns:a16="http://schemas.microsoft.com/office/drawing/2014/main" id="{0344D6F2-1618-29B0-ADB3-0CFE9E8E576C}"/>
                  </a:ext>
                </a:extLst>
              </p:cNvPr>
              <p:cNvGrpSpPr/>
              <p:nvPr/>
            </p:nvGrpSpPr>
            <p:grpSpPr>
              <a:xfrm>
                <a:off x="1556034" y="4607036"/>
                <a:ext cx="66782" cy="153904"/>
                <a:chOff x="1556034" y="4607036"/>
                <a:chExt cx="66782" cy="153904"/>
              </a:xfrm>
              <a:grpFill/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4F3EAF73-6580-DCDE-6E86-4666F9C1C7AC}"/>
                    </a:ext>
                  </a:extLst>
                </p:cNvPr>
                <p:cNvSpPr/>
                <p:nvPr/>
              </p:nvSpPr>
              <p:spPr>
                <a:xfrm>
                  <a:off x="1556034" y="460703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0094A213-3FDF-BF18-9F25-BA5A6584DCC3}"/>
                    </a:ext>
                  </a:extLst>
                </p:cNvPr>
                <p:cNvSpPr/>
                <p:nvPr/>
              </p:nvSpPr>
              <p:spPr>
                <a:xfrm>
                  <a:off x="1556034" y="4675540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E79C4742-E461-CAFA-B9B6-F1A342FA8802}"/>
                    </a:ext>
                  </a:extLst>
                </p:cNvPr>
                <p:cNvSpPr/>
                <p:nvPr/>
              </p:nvSpPr>
              <p:spPr>
                <a:xfrm>
                  <a:off x="1556034" y="474406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16" name="그래픽 11">
                <a:extLst>
                  <a:ext uri="{FF2B5EF4-FFF2-40B4-BE49-F238E27FC236}">
                    <a16:creationId xmlns:a16="http://schemas.microsoft.com/office/drawing/2014/main" id="{8D61DAB5-8E59-92FF-6B36-D8E828B0C91F}"/>
                  </a:ext>
                </a:extLst>
              </p:cNvPr>
              <p:cNvGrpSpPr/>
              <p:nvPr/>
            </p:nvGrpSpPr>
            <p:grpSpPr>
              <a:xfrm>
                <a:off x="1863804" y="4607036"/>
                <a:ext cx="66791" cy="153904"/>
                <a:chOff x="1863804" y="4607036"/>
                <a:chExt cx="66791" cy="153904"/>
              </a:xfrm>
              <a:grpFill/>
            </p:grpSpPr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7DE4FE6B-E1AB-51FD-3D6C-DC37B9A536E4}"/>
                    </a:ext>
                  </a:extLst>
                </p:cNvPr>
                <p:cNvSpPr/>
                <p:nvPr/>
              </p:nvSpPr>
              <p:spPr>
                <a:xfrm>
                  <a:off x="1863804" y="460703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860FD264-C9B0-DA6C-7AFE-4FC0F35F6C4E}"/>
                    </a:ext>
                  </a:extLst>
                </p:cNvPr>
                <p:cNvSpPr/>
                <p:nvPr/>
              </p:nvSpPr>
              <p:spPr>
                <a:xfrm>
                  <a:off x="1863804" y="4675540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BB3EF1C5-9E11-D0AA-C401-D3EBC1ECD178}"/>
                    </a:ext>
                  </a:extLst>
                </p:cNvPr>
                <p:cNvSpPr/>
                <p:nvPr/>
              </p:nvSpPr>
              <p:spPr>
                <a:xfrm>
                  <a:off x="1863804" y="474406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1" name="그래픽 11">
              <a:extLst>
                <a:ext uri="{FF2B5EF4-FFF2-40B4-BE49-F238E27FC236}">
                  <a16:creationId xmlns:a16="http://schemas.microsoft.com/office/drawing/2014/main" id="{AAC1911A-2501-4F1B-FF47-FB7EC0E1187D}"/>
                </a:ext>
              </a:extLst>
            </p:cNvPr>
            <p:cNvGrpSpPr/>
            <p:nvPr/>
          </p:nvGrpSpPr>
          <p:grpSpPr>
            <a:xfrm>
              <a:off x="1706588" y="4608361"/>
              <a:ext cx="73435" cy="151351"/>
              <a:chOff x="1706588" y="4608361"/>
              <a:chExt cx="73435" cy="151351"/>
            </a:xfrm>
            <a:grpFill/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DB6FAE0-D54F-42AE-6F05-97616650DB28}"/>
                  </a:ext>
                </a:extLst>
              </p:cNvPr>
              <p:cNvSpPr/>
              <p:nvPr/>
            </p:nvSpPr>
            <p:spPr>
              <a:xfrm>
                <a:off x="1706588" y="4608361"/>
                <a:ext cx="73435" cy="72950"/>
              </a:xfrm>
              <a:custGeom>
                <a:avLst/>
                <a:gdLst>
                  <a:gd name="connsiteX0" fmla="*/ 36720 w 73435"/>
                  <a:gd name="connsiteY0" fmla="*/ 72951 h 72950"/>
                  <a:gd name="connsiteX1" fmla="*/ 0 w 73435"/>
                  <a:gd name="connsiteY1" fmla="*/ 36475 h 72950"/>
                  <a:gd name="connsiteX2" fmla="*/ 36720 w 73435"/>
                  <a:gd name="connsiteY2" fmla="*/ 0 h 72950"/>
                  <a:gd name="connsiteX3" fmla="*/ 73436 w 73435"/>
                  <a:gd name="connsiteY3" fmla="*/ 36475 h 72950"/>
                  <a:gd name="connsiteX4" fmla="*/ 36720 w 73435"/>
                  <a:gd name="connsiteY4" fmla="*/ 72951 h 72950"/>
                  <a:gd name="connsiteX5" fmla="*/ 36720 w 73435"/>
                  <a:gd name="connsiteY5" fmla="*/ 16871 h 72950"/>
                  <a:gd name="connsiteX6" fmla="*/ 16875 w 73435"/>
                  <a:gd name="connsiteY6" fmla="*/ 36471 h 72950"/>
                  <a:gd name="connsiteX7" fmla="*/ 36720 w 73435"/>
                  <a:gd name="connsiteY7" fmla="*/ 56071 h 72950"/>
                  <a:gd name="connsiteX8" fmla="*/ 56561 w 73435"/>
                  <a:gd name="connsiteY8" fmla="*/ 36471 h 72950"/>
                  <a:gd name="connsiteX9" fmla="*/ 36720 w 73435"/>
                  <a:gd name="connsiteY9" fmla="*/ 16871 h 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35" h="72950">
                    <a:moveTo>
                      <a:pt x="36720" y="72951"/>
                    </a:moveTo>
                    <a:cubicBezTo>
                      <a:pt x="16474" y="72951"/>
                      <a:pt x="0" y="56586"/>
                      <a:pt x="0" y="36475"/>
                    </a:cubicBezTo>
                    <a:cubicBezTo>
                      <a:pt x="0" y="16365"/>
                      <a:pt x="16474" y="0"/>
                      <a:pt x="36720" y="0"/>
                    </a:cubicBezTo>
                    <a:cubicBezTo>
                      <a:pt x="56966" y="0"/>
                      <a:pt x="73436" y="16365"/>
                      <a:pt x="73436" y="36475"/>
                    </a:cubicBezTo>
                    <a:cubicBezTo>
                      <a:pt x="73436" y="56586"/>
                      <a:pt x="56966" y="72951"/>
                      <a:pt x="36720" y="72951"/>
                    </a:cubicBezTo>
                    <a:close/>
                    <a:moveTo>
                      <a:pt x="36720" y="16871"/>
                    </a:moveTo>
                    <a:cubicBezTo>
                      <a:pt x="25777" y="16871"/>
                      <a:pt x="16875" y="25663"/>
                      <a:pt x="16875" y="36471"/>
                    </a:cubicBezTo>
                    <a:cubicBezTo>
                      <a:pt x="16875" y="47280"/>
                      <a:pt x="25777" y="56071"/>
                      <a:pt x="36720" y="56071"/>
                    </a:cubicBezTo>
                    <a:cubicBezTo>
                      <a:pt x="47663" y="56071"/>
                      <a:pt x="56561" y="47280"/>
                      <a:pt x="56561" y="36471"/>
                    </a:cubicBezTo>
                    <a:cubicBezTo>
                      <a:pt x="56561" y="25663"/>
                      <a:pt x="47663" y="16871"/>
                      <a:pt x="36720" y="16871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A66A6F60-2F68-8A47-ADA8-A8697701CBCE}"/>
                  </a:ext>
                </a:extLst>
              </p:cNvPr>
              <p:cNvSpPr/>
              <p:nvPr/>
            </p:nvSpPr>
            <p:spPr>
              <a:xfrm>
                <a:off x="1734875" y="4663825"/>
                <a:ext cx="16875" cy="95887"/>
              </a:xfrm>
              <a:custGeom>
                <a:avLst/>
                <a:gdLst>
                  <a:gd name="connsiteX0" fmla="*/ 0 w 16875"/>
                  <a:gd name="connsiteY0" fmla="*/ 0 h 95887"/>
                  <a:gd name="connsiteX1" fmla="*/ 16875 w 16875"/>
                  <a:gd name="connsiteY1" fmla="*/ 0 h 95887"/>
                  <a:gd name="connsiteX2" fmla="*/ 16875 w 16875"/>
                  <a:gd name="connsiteY2" fmla="*/ 95888 h 95887"/>
                  <a:gd name="connsiteX3" fmla="*/ 0 w 16875"/>
                  <a:gd name="connsiteY3" fmla="*/ 95888 h 9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95887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95888"/>
                    </a:lnTo>
                    <a:lnTo>
                      <a:pt x="0" y="9588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2F85285-F2DD-598F-E3DD-B7B18AC38AAE}"/>
              </a:ext>
            </a:extLst>
          </p:cNvPr>
          <p:cNvSpPr txBox="1"/>
          <p:nvPr/>
        </p:nvSpPr>
        <p:spPr>
          <a:xfrm>
            <a:off x="3990324" y="3973861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1D8118F2-511E-5E0C-EF74-EB28D8B08C62}"/>
              </a:ext>
            </a:extLst>
          </p:cNvPr>
          <p:cNvSpPr/>
          <p:nvPr/>
        </p:nvSpPr>
        <p:spPr>
          <a:xfrm>
            <a:off x="3866103" y="4529036"/>
            <a:ext cx="1386568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여러분들의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도우미입니다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D6B474-1F5A-9039-2FCF-E5CDA04A7AA8}"/>
              </a:ext>
            </a:extLst>
          </p:cNvPr>
          <p:cNvSpPr txBox="1"/>
          <p:nvPr/>
        </p:nvSpPr>
        <p:spPr>
          <a:xfrm>
            <a:off x="6889132" y="3973861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6" name="Rectangle 5">
            <a:extLst>
              <a:ext uri="{FF2B5EF4-FFF2-40B4-BE49-F238E27FC236}">
                <a16:creationId xmlns:a16="http://schemas.microsoft.com/office/drawing/2014/main" id="{BEDA3D09-9469-223B-41AB-8A75A0B4230C}"/>
              </a:ext>
            </a:extLst>
          </p:cNvPr>
          <p:cNvSpPr/>
          <p:nvPr/>
        </p:nvSpPr>
        <p:spPr>
          <a:xfrm>
            <a:off x="6764911" y="4529036"/>
            <a:ext cx="1386568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여러분들의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도우미입니다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786DAD0-D89C-093F-6631-05231531E456}"/>
              </a:ext>
            </a:extLst>
          </p:cNvPr>
          <p:cNvSpPr txBox="1"/>
          <p:nvPr/>
        </p:nvSpPr>
        <p:spPr>
          <a:xfrm>
            <a:off x="9787940" y="3973861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4" name="Rectangle 5">
            <a:extLst>
              <a:ext uri="{FF2B5EF4-FFF2-40B4-BE49-F238E27FC236}">
                <a16:creationId xmlns:a16="http://schemas.microsoft.com/office/drawing/2014/main" id="{69C0F6D8-1142-7630-EA4B-466B92D4D2ED}"/>
              </a:ext>
            </a:extLst>
          </p:cNvPr>
          <p:cNvSpPr/>
          <p:nvPr/>
        </p:nvSpPr>
        <p:spPr>
          <a:xfrm>
            <a:off x="9663719" y="4529036"/>
            <a:ext cx="1386568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여러분들의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도우미입니다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2065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C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4AF9C1-C0A8-47C7-AE44-4A502736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9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래픽 11">
            <a:extLst>
              <a:ext uri="{FF2B5EF4-FFF2-40B4-BE49-F238E27FC236}">
                <a16:creationId xmlns:a16="http://schemas.microsoft.com/office/drawing/2014/main" id="{7262C1B4-6E7C-2925-0063-B87A2DD86082}"/>
              </a:ext>
            </a:extLst>
          </p:cNvPr>
          <p:cNvGrpSpPr/>
          <p:nvPr/>
        </p:nvGrpSpPr>
        <p:grpSpPr>
          <a:xfrm>
            <a:off x="1459912" y="2123365"/>
            <a:ext cx="382915" cy="540000"/>
            <a:chOff x="1551849" y="4320879"/>
            <a:chExt cx="382914" cy="540000"/>
          </a:xfrm>
          <a:solidFill>
            <a:schemeClr val="accent3"/>
          </a:solidFill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D963BF13-D6B0-750C-4751-6D1261C0B531}"/>
                </a:ext>
              </a:extLst>
            </p:cNvPr>
            <p:cNvSpPr/>
            <p:nvPr/>
          </p:nvSpPr>
          <p:spPr>
            <a:xfrm>
              <a:off x="1596935" y="4320879"/>
              <a:ext cx="292743" cy="207435"/>
            </a:xfrm>
            <a:custGeom>
              <a:avLst/>
              <a:gdLst>
                <a:gd name="connsiteX0" fmla="*/ 292739 w 292743"/>
                <a:gd name="connsiteY0" fmla="*/ 207436 h 207435"/>
                <a:gd name="connsiteX1" fmla="*/ 275864 w 292743"/>
                <a:gd name="connsiteY1" fmla="*/ 207436 h 207435"/>
                <a:gd name="connsiteX2" fmla="*/ 275864 w 292743"/>
                <a:gd name="connsiteY2" fmla="*/ 126862 h 207435"/>
                <a:gd name="connsiteX3" fmla="*/ 164932 w 292743"/>
                <a:gd name="connsiteY3" fmla="*/ 16875 h 207435"/>
                <a:gd name="connsiteX4" fmla="*/ 127786 w 292743"/>
                <a:gd name="connsiteY4" fmla="*/ 16875 h 207435"/>
                <a:gd name="connsiteX5" fmla="*/ 16875 w 292743"/>
                <a:gd name="connsiteY5" fmla="*/ 126862 h 207435"/>
                <a:gd name="connsiteX6" fmla="*/ 16875 w 292743"/>
                <a:gd name="connsiteY6" fmla="*/ 207263 h 207435"/>
                <a:gd name="connsiteX7" fmla="*/ 0 w 292743"/>
                <a:gd name="connsiteY7" fmla="*/ 207263 h 207435"/>
                <a:gd name="connsiteX8" fmla="*/ 0 w 292743"/>
                <a:gd name="connsiteY8" fmla="*/ 126862 h 207435"/>
                <a:gd name="connsiteX9" fmla="*/ 127790 w 292743"/>
                <a:gd name="connsiteY9" fmla="*/ 0 h 207435"/>
                <a:gd name="connsiteX10" fmla="*/ 164936 w 292743"/>
                <a:gd name="connsiteY10" fmla="*/ 0 h 207435"/>
                <a:gd name="connsiteX11" fmla="*/ 292743 w 292743"/>
                <a:gd name="connsiteY11" fmla="*/ 126862 h 207435"/>
                <a:gd name="connsiteX12" fmla="*/ 292743 w 292743"/>
                <a:gd name="connsiteY12" fmla="*/ 207436 h 20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743" h="207435">
                  <a:moveTo>
                    <a:pt x="292739" y="207436"/>
                  </a:moveTo>
                  <a:lnTo>
                    <a:pt x="275864" y="207436"/>
                  </a:lnTo>
                  <a:lnTo>
                    <a:pt x="275864" y="126862"/>
                  </a:lnTo>
                  <a:cubicBezTo>
                    <a:pt x="275864" y="66213"/>
                    <a:pt x="226100" y="16875"/>
                    <a:pt x="164932" y="16875"/>
                  </a:cubicBezTo>
                  <a:lnTo>
                    <a:pt x="127786" y="16875"/>
                  </a:lnTo>
                  <a:cubicBezTo>
                    <a:pt x="66631" y="16875"/>
                    <a:pt x="16875" y="66213"/>
                    <a:pt x="16875" y="126862"/>
                  </a:cubicBezTo>
                  <a:lnTo>
                    <a:pt x="16875" y="207263"/>
                  </a:lnTo>
                  <a:lnTo>
                    <a:pt x="0" y="207263"/>
                  </a:lnTo>
                  <a:lnTo>
                    <a:pt x="0" y="126862"/>
                  </a:lnTo>
                  <a:cubicBezTo>
                    <a:pt x="4" y="56911"/>
                    <a:pt x="57329" y="0"/>
                    <a:pt x="127790" y="0"/>
                  </a:cubicBezTo>
                  <a:lnTo>
                    <a:pt x="164936" y="0"/>
                  </a:lnTo>
                  <a:cubicBezTo>
                    <a:pt x="235410" y="0"/>
                    <a:pt x="292743" y="56911"/>
                    <a:pt x="292743" y="126862"/>
                  </a:cubicBezTo>
                  <a:lnTo>
                    <a:pt x="292743" y="20743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6B172801-9829-0845-E97B-7C6731F4054B}"/>
                </a:ext>
              </a:extLst>
            </p:cNvPr>
            <p:cNvSpPr/>
            <p:nvPr/>
          </p:nvSpPr>
          <p:spPr>
            <a:xfrm>
              <a:off x="1551849" y="4518147"/>
              <a:ext cx="382914" cy="342731"/>
            </a:xfrm>
            <a:custGeom>
              <a:avLst/>
              <a:gdLst>
                <a:gd name="connsiteX0" fmla="*/ 382915 w 382914"/>
                <a:gd name="connsiteY0" fmla="*/ 342731 h 342731"/>
                <a:gd name="connsiteX1" fmla="*/ 0 w 382914"/>
                <a:gd name="connsiteY1" fmla="*/ 342731 h 342731"/>
                <a:gd name="connsiteX2" fmla="*/ 0 w 382914"/>
                <a:gd name="connsiteY2" fmla="*/ 0 h 342731"/>
                <a:gd name="connsiteX3" fmla="*/ 382915 w 382914"/>
                <a:gd name="connsiteY3" fmla="*/ 0 h 342731"/>
                <a:gd name="connsiteX4" fmla="*/ 382915 w 382914"/>
                <a:gd name="connsiteY4" fmla="*/ 342731 h 342731"/>
                <a:gd name="connsiteX5" fmla="*/ 16875 w 382914"/>
                <a:gd name="connsiteY5" fmla="*/ 325856 h 342731"/>
                <a:gd name="connsiteX6" fmla="*/ 366040 w 382914"/>
                <a:gd name="connsiteY6" fmla="*/ 325856 h 342731"/>
                <a:gd name="connsiteX7" fmla="*/ 366040 w 382914"/>
                <a:gd name="connsiteY7" fmla="*/ 16875 h 342731"/>
                <a:gd name="connsiteX8" fmla="*/ 16875 w 382914"/>
                <a:gd name="connsiteY8" fmla="*/ 16875 h 342731"/>
                <a:gd name="connsiteX9" fmla="*/ 16875 w 382914"/>
                <a:gd name="connsiteY9" fmla="*/ 325856 h 3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914" h="342731">
                  <a:moveTo>
                    <a:pt x="382915" y="342731"/>
                  </a:moveTo>
                  <a:lnTo>
                    <a:pt x="0" y="342731"/>
                  </a:lnTo>
                  <a:lnTo>
                    <a:pt x="0" y="0"/>
                  </a:lnTo>
                  <a:lnTo>
                    <a:pt x="382915" y="0"/>
                  </a:lnTo>
                  <a:lnTo>
                    <a:pt x="382915" y="342731"/>
                  </a:lnTo>
                  <a:close/>
                  <a:moveTo>
                    <a:pt x="16875" y="325856"/>
                  </a:moveTo>
                  <a:lnTo>
                    <a:pt x="366040" y="325856"/>
                  </a:lnTo>
                  <a:lnTo>
                    <a:pt x="366040" y="16875"/>
                  </a:lnTo>
                  <a:lnTo>
                    <a:pt x="16875" y="16875"/>
                  </a:lnTo>
                  <a:lnTo>
                    <a:pt x="16875" y="32585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0" name="그래픽 11">
              <a:extLst>
                <a:ext uri="{FF2B5EF4-FFF2-40B4-BE49-F238E27FC236}">
                  <a16:creationId xmlns:a16="http://schemas.microsoft.com/office/drawing/2014/main" id="{4D87C833-0EB5-A545-2887-4D66F3CED242}"/>
                </a:ext>
              </a:extLst>
            </p:cNvPr>
            <p:cNvGrpSpPr/>
            <p:nvPr/>
          </p:nvGrpSpPr>
          <p:grpSpPr>
            <a:xfrm>
              <a:off x="1556034" y="4607036"/>
              <a:ext cx="374561" cy="153904"/>
              <a:chOff x="1556034" y="4607036"/>
              <a:chExt cx="374561" cy="153904"/>
            </a:xfrm>
            <a:grpFill/>
          </p:grpSpPr>
          <p:grpSp>
            <p:nvGrpSpPr>
              <p:cNvPr id="64" name="그래픽 11">
                <a:extLst>
                  <a:ext uri="{FF2B5EF4-FFF2-40B4-BE49-F238E27FC236}">
                    <a16:creationId xmlns:a16="http://schemas.microsoft.com/office/drawing/2014/main" id="{7F0677E1-3E90-DC99-FF6F-FDB06EA73C7A}"/>
                  </a:ext>
                </a:extLst>
              </p:cNvPr>
              <p:cNvGrpSpPr/>
              <p:nvPr/>
            </p:nvGrpSpPr>
            <p:grpSpPr>
              <a:xfrm>
                <a:off x="1556034" y="4607036"/>
                <a:ext cx="66782" cy="153904"/>
                <a:chOff x="1556034" y="4607036"/>
                <a:chExt cx="66782" cy="153904"/>
              </a:xfrm>
              <a:grpFill/>
            </p:grpSpPr>
            <p:sp>
              <p:nvSpPr>
                <p:cNvPr id="69" name="자유형: 도형 68">
                  <a:extLst>
                    <a:ext uri="{FF2B5EF4-FFF2-40B4-BE49-F238E27FC236}">
                      <a16:creationId xmlns:a16="http://schemas.microsoft.com/office/drawing/2014/main" id="{73E406D3-F545-35DC-8877-DA04F556A213}"/>
                    </a:ext>
                  </a:extLst>
                </p:cNvPr>
                <p:cNvSpPr/>
                <p:nvPr/>
              </p:nvSpPr>
              <p:spPr>
                <a:xfrm>
                  <a:off x="1556034" y="460703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0" name="자유형: 도형 69">
                  <a:extLst>
                    <a:ext uri="{FF2B5EF4-FFF2-40B4-BE49-F238E27FC236}">
                      <a16:creationId xmlns:a16="http://schemas.microsoft.com/office/drawing/2014/main" id="{69A5A0C0-A4CC-F5FF-9563-C7C1AAFABD58}"/>
                    </a:ext>
                  </a:extLst>
                </p:cNvPr>
                <p:cNvSpPr/>
                <p:nvPr/>
              </p:nvSpPr>
              <p:spPr>
                <a:xfrm>
                  <a:off x="1556034" y="4675540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0C599E9F-0692-9F2C-CC8A-E29E12E01553}"/>
                    </a:ext>
                  </a:extLst>
                </p:cNvPr>
                <p:cNvSpPr/>
                <p:nvPr/>
              </p:nvSpPr>
              <p:spPr>
                <a:xfrm>
                  <a:off x="1556034" y="474406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65" name="그래픽 11">
                <a:extLst>
                  <a:ext uri="{FF2B5EF4-FFF2-40B4-BE49-F238E27FC236}">
                    <a16:creationId xmlns:a16="http://schemas.microsoft.com/office/drawing/2014/main" id="{D79F4469-751F-8112-AAD9-FED28432BEC3}"/>
                  </a:ext>
                </a:extLst>
              </p:cNvPr>
              <p:cNvGrpSpPr/>
              <p:nvPr/>
            </p:nvGrpSpPr>
            <p:grpSpPr>
              <a:xfrm>
                <a:off x="1863804" y="4607036"/>
                <a:ext cx="66791" cy="153904"/>
                <a:chOff x="1863804" y="4607036"/>
                <a:chExt cx="66791" cy="153904"/>
              </a:xfrm>
              <a:grpFill/>
            </p:grpSpPr>
            <p:sp>
              <p:nvSpPr>
                <p:cNvPr id="66" name="자유형: 도형 65">
                  <a:extLst>
                    <a:ext uri="{FF2B5EF4-FFF2-40B4-BE49-F238E27FC236}">
                      <a16:creationId xmlns:a16="http://schemas.microsoft.com/office/drawing/2014/main" id="{5ABAD299-88E5-77CB-2947-6A2DADCADBD7}"/>
                    </a:ext>
                  </a:extLst>
                </p:cNvPr>
                <p:cNvSpPr/>
                <p:nvPr/>
              </p:nvSpPr>
              <p:spPr>
                <a:xfrm>
                  <a:off x="1863804" y="460703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7" name="자유형: 도형 66">
                  <a:extLst>
                    <a:ext uri="{FF2B5EF4-FFF2-40B4-BE49-F238E27FC236}">
                      <a16:creationId xmlns:a16="http://schemas.microsoft.com/office/drawing/2014/main" id="{EE7D824D-D0DF-F3EF-6D87-9654ADB65A1B}"/>
                    </a:ext>
                  </a:extLst>
                </p:cNvPr>
                <p:cNvSpPr/>
                <p:nvPr/>
              </p:nvSpPr>
              <p:spPr>
                <a:xfrm>
                  <a:off x="1863804" y="4675540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8" name="자유형: 도형 67">
                  <a:extLst>
                    <a:ext uri="{FF2B5EF4-FFF2-40B4-BE49-F238E27FC236}">
                      <a16:creationId xmlns:a16="http://schemas.microsoft.com/office/drawing/2014/main" id="{137A8A66-694E-94A0-87CD-46C6D05F00CC}"/>
                    </a:ext>
                  </a:extLst>
                </p:cNvPr>
                <p:cNvSpPr/>
                <p:nvPr/>
              </p:nvSpPr>
              <p:spPr>
                <a:xfrm>
                  <a:off x="1863804" y="474406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1" name="그래픽 11">
              <a:extLst>
                <a:ext uri="{FF2B5EF4-FFF2-40B4-BE49-F238E27FC236}">
                  <a16:creationId xmlns:a16="http://schemas.microsoft.com/office/drawing/2014/main" id="{429E56EE-C63A-DA47-772F-90C5C89C0538}"/>
                </a:ext>
              </a:extLst>
            </p:cNvPr>
            <p:cNvGrpSpPr/>
            <p:nvPr/>
          </p:nvGrpSpPr>
          <p:grpSpPr>
            <a:xfrm>
              <a:off x="1706588" y="4608361"/>
              <a:ext cx="73435" cy="151351"/>
              <a:chOff x="1706588" y="4608361"/>
              <a:chExt cx="73435" cy="151351"/>
            </a:xfrm>
            <a:grpFill/>
          </p:grpSpPr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4E25289A-038D-CB47-D400-F4D78C178782}"/>
                  </a:ext>
                </a:extLst>
              </p:cNvPr>
              <p:cNvSpPr/>
              <p:nvPr/>
            </p:nvSpPr>
            <p:spPr>
              <a:xfrm>
                <a:off x="1706588" y="4608361"/>
                <a:ext cx="73435" cy="72950"/>
              </a:xfrm>
              <a:custGeom>
                <a:avLst/>
                <a:gdLst>
                  <a:gd name="connsiteX0" fmla="*/ 36720 w 73435"/>
                  <a:gd name="connsiteY0" fmla="*/ 72951 h 72950"/>
                  <a:gd name="connsiteX1" fmla="*/ 0 w 73435"/>
                  <a:gd name="connsiteY1" fmla="*/ 36475 h 72950"/>
                  <a:gd name="connsiteX2" fmla="*/ 36720 w 73435"/>
                  <a:gd name="connsiteY2" fmla="*/ 0 h 72950"/>
                  <a:gd name="connsiteX3" fmla="*/ 73436 w 73435"/>
                  <a:gd name="connsiteY3" fmla="*/ 36475 h 72950"/>
                  <a:gd name="connsiteX4" fmla="*/ 36720 w 73435"/>
                  <a:gd name="connsiteY4" fmla="*/ 72951 h 72950"/>
                  <a:gd name="connsiteX5" fmla="*/ 36720 w 73435"/>
                  <a:gd name="connsiteY5" fmla="*/ 16871 h 72950"/>
                  <a:gd name="connsiteX6" fmla="*/ 16875 w 73435"/>
                  <a:gd name="connsiteY6" fmla="*/ 36471 h 72950"/>
                  <a:gd name="connsiteX7" fmla="*/ 36720 w 73435"/>
                  <a:gd name="connsiteY7" fmla="*/ 56071 h 72950"/>
                  <a:gd name="connsiteX8" fmla="*/ 56561 w 73435"/>
                  <a:gd name="connsiteY8" fmla="*/ 36471 h 72950"/>
                  <a:gd name="connsiteX9" fmla="*/ 36720 w 73435"/>
                  <a:gd name="connsiteY9" fmla="*/ 16871 h 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35" h="72950">
                    <a:moveTo>
                      <a:pt x="36720" y="72951"/>
                    </a:moveTo>
                    <a:cubicBezTo>
                      <a:pt x="16474" y="72951"/>
                      <a:pt x="0" y="56586"/>
                      <a:pt x="0" y="36475"/>
                    </a:cubicBezTo>
                    <a:cubicBezTo>
                      <a:pt x="0" y="16365"/>
                      <a:pt x="16474" y="0"/>
                      <a:pt x="36720" y="0"/>
                    </a:cubicBezTo>
                    <a:cubicBezTo>
                      <a:pt x="56966" y="0"/>
                      <a:pt x="73436" y="16365"/>
                      <a:pt x="73436" y="36475"/>
                    </a:cubicBezTo>
                    <a:cubicBezTo>
                      <a:pt x="73436" y="56586"/>
                      <a:pt x="56966" y="72951"/>
                      <a:pt x="36720" y="72951"/>
                    </a:cubicBezTo>
                    <a:close/>
                    <a:moveTo>
                      <a:pt x="36720" y="16871"/>
                    </a:moveTo>
                    <a:cubicBezTo>
                      <a:pt x="25777" y="16871"/>
                      <a:pt x="16875" y="25663"/>
                      <a:pt x="16875" y="36471"/>
                    </a:cubicBezTo>
                    <a:cubicBezTo>
                      <a:pt x="16875" y="47280"/>
                      <a:pt x="25777" y="56071"/>
                      <a:pt x="36720" y="56071"/>
                    </a:cubicBezTo>
                    <a:cubicBezTo>
                      <a:pt x="47663" y="56071"/>
                      <a:pt x="56561" y="47280"/>
                      <a:pt x="56561" y="36471"/>
                    </a:cubicBezTo>
                    <a:cubicBezTo>
                      <a:pt x="56561" y="25663"/>
                      <a:pt x="47663" y="16871"/>
                      <a:pt x="36720" y="16871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67660364-6229-9404-B925-6F75DCD567C0}"/>
                  </a:ext>
                </a:extLst>
              </p:cNvPr>
              <p:cNvSpPr/>
              <p:nvPr/>
            </p:nvSpPr>
            <p:spPr>
              <a:xfrm>
                <a:off x="1734875" y="4663825"/>
                <a:ext cx="16875" cy="95887"/>
              </a:xfrm>
              <a:custGeom>
                <a:avLst/>
                <a:gdLst>
                  <a:gd name="connsiteX0" fmla="*/ 0 w 16875"/>
                  <a:gd name="connsiteY0" fmla="*/ 0 h 95887"/>
                  <a:gd name="connsiteX1" fmla="*/ 16875 w 16875"/>
                  <a:gd name="connsiteY1" fmla="*/ 0 h 95887"/>
                  <a:gd name="connsiteX2" fmla="*/ 16875 w 16875"/>
                  <a:gd name="connsiteY2" fmla="*/ 95888 h 95887"/>
                  <a:gd name="connsiteX3" fmla="*/ 0 w 16875"/>
                  <a:gd name="connsiteY3" fmla="*/ 95888 h 9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95887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95888"/>
                    </a:lnTo>
                    <a:lnTo>
                      <a:pt x="0" y="9588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60A1416-3CD4-19FA-2C92-4EDB7C7AB8B2}"/>
              </a:ext>
            </a:extLst>
          </p:cNvPr>
          <p:cNvSpPr txBox="1"/>
          <p:nvPr/>
        </p:nvSpPr>
        <p:spPr>
          <a:xfrm>
            <a:off x="1259118" y="2832251"/>
            <a:ext cx="78450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01</a:t>
            </a:r>
          </a:p>
        </p:txBody>
      </p:sp>
      <p:sp>
        <p:nvSpPr>
          <p:cNvPr id="73" name="Rectangle 5">
            <a:extLst>
              <a:ext uri="{FF2B5EF4-FFF2-40B4-BE49-F238E27FC236}">
                <a16:creationId xmlns:a16="http://schemas.microsoft.com/office/drawing/2014/main" id="{AFD75FE8-E0B8-94DE-1395-C6F44A45FB13}"/>
              </a:ext>
            </a:extLst>
          </p:cNvPr>
          <p:cNvSpPr/>
          <p:nvPr/>
        </p:nvSpPr>
        <p:spPr>
          <a:xfrm>
            <a:off x="681831" y="3200892"/>
            <a:ext cx="19390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도우미죠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1657596-C774-7D79-8A8F-16C115BD2514}"/>
              </a:ext>
            </a:extLst>
          </p:cNvPr>
          <p:cNvSpPr txBox="1"/>
          <p:nvPr/>
        </p:nvSpPr>
        <p:spPr>
          <a:xfrm>
            <a:off x="1238278" y="5386705"/>
            <a:ext cx="82618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08</a:t>
            </a:r>
          </a:p>
        </p:txBody>
      </p:sp>
      <p:sp>
        <p:nvSpPr>
          <p:cNvPr id="139" name="Rectangle 5">
            <a:extLst>
              <a:ext uri="{FF2B5EF4-FFF2-40B4-BE49-F238E27FC236}">
                <a16:creationId xmlns:a16="http://schemas.microsoft.com/office/drawing/2014/main" id="{1E3FD53A-9C76-4DAC-A112-A25441297C3C}"/>
              </a:ext>
            </a:extLst>
          </p:cNvPr>
          <p:cNvSpPr/>
          <p:nvPr/>
        </p:nvSpPr>
        <p:spPr>
          <a:xfrm>
            <a:off x="681831" y="5755345"/>
            <a:ext cx="19390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도우미죠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DAE9A0C-6043-8076-BD4E-29D7003CD3B6}"/>
              </a:ext>
            </a:extLst>
          </p:cNvPr>
          <p:cNvSpPr txBox="1"/>
          <p:nvPr/>
        </p:nvSpPr>
        <p:spPr>
          <a:xfrm>
            <a:off x="4194013" y="5386705"/>
            <a:ext cx="814967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07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D603444-86E6-8F8E-E19E-BC7DB8A0BF63}"/>
              </a:ext>
            </a:extLst>
          </p:cNvPr>
          <p:cNvSpPr/>
          <p:nvPr/>
        </p:nvSpPr>
        <p:spPr>
          <a:xfrm>
            <a:off x="3631955" y="5755345"/>
            <a:ext cx="19390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도우미죠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4D5C8EB-F2CC-56DF-D0CF-4048697D73DB}"/>
              </a:ext>
            </a:extLst>
          </p:cNvPr>
          <p:cNvSpPr txBox="1"/>
          <p:nvPr/>
        </p:nvSpPr>
        <p:spPr>
          <a:xfrm>
            <a:off x="7139328" y="5386705"/>
            <a:ext cx="824585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06</a:t>
            </a:r>
          </a:p>
        </p:txBody>
      </p:sp>
      <p:sp>
        <p:nvSpPr>
          <p:cNvPr id="175" name="Rectangle 5">
            <a:extLst>
              <a:ext uri="{FF2B5EF4-FFF2-40B4-BE49-F238E27FC236}">
                <a16:creationId xmlns:a16="http://schemas.microsoft.com/office/drawing/2014/main" id="{6AEBF187-3373-A195-7A08-39899EB4AF9B}"/>
              </a:ext>
            </a:extLst>
          </p:cNvPr>
          <p:cNvSpPr/>
          <p:nvPr/>
        </p:nvSpPr>
        <p:spPr>
          <a:xfrm>
            <a:off x="6582078" y="5755345"/>
            <a:ext cx="19390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도우미죠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5D8CB9B-421F-C062-CBA7-CD11AC41C4A8}"/>
              </a:ext>
            </a:extLst>
          </p:cNvPr>
          <p:cNvSpPr txBox="1"/>
          <p:nvPr/>
        </p:nvSpPr>
        <p:spPr>
          <a:xfrm>
            <a:off x="10007846" y="5386705"/>
            <a:ext cx="824585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05</a:t>
            </a:r>
          </a:p>
        </p:txBody>
      </p:sp>
      <p:sp>
        <p:nvSpPr>
          <p:cNvPr id="193" name="Rectangle 5">
            <a:extLst>
              <a:ext uri="{FF2B5EF4-FFF2-40B4-BE49-F238E27FC236}">
                <a16:creationId xmlns:a16="http://schemas.microsoft.com/office/drawing/2014/main" id="{849648B4-A9A7-E278-F485-3B9644B8F2D1}"/>
              </a:ext>
            </a:extLst>
          </p:cNvPr>
          <p:cNvSpPr/>
          <p:nvPr/>
        </p:nvSpPr>
        <p:spPr>
          <a:xfrm>
            <a:off x="9450595" y="5755345"/>
            <a:ext cx="19390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도우미죠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31" name="그래픽 140">
            <a:extLst>
              <a:ext uri="{FF2B5EF4-FFF2-40B4-BE49-F238E27FC236}">
                <a16:creationId xmlns:a16="http://schemas.microsoft.com/office/drawing/2014/main" id="{494093B4-4810-6BD8-E954-8866D734DBDE}"/>
              </a:ext>
            </a:extLst>
          </p:cNvPr>
          <p:cNvGrpSpPr>
            <a:grpSpLocks noChangeAspect="1"/>
          </p:cNvGrpSpPr>
          <p:nvPr/>
        </p:nvGrpSpPr>
        <p:grpSpPr>
          <a:xfrm>
            <a:off x="10153646" y="4680250"/>
            <a:ext cx="532981" cy="537565"/>
            <a:chOff x="6244475" y="6053552"/>
            <a:chExt cx="535389" cy="539993"/>
          </a:xfrm>
          <a:solidFill>
            <a:schemeClr val="accent3"/>
          </a:solidFill>
        </p:grpSpPr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90EBB608-E2E7-BF5E-AD67-71DA8F7AB0F9}"/>
                </a:ext>
              </a:extLst>
            </p:cNvPr>
            <p:cNvSpPr/>
            <p:nvPr/>
          </p:nvSpPr>
          <p:spPr>
            <a:xfrm>
              <a:off x="6244475" y="6337898"/>
              <a:ext cx="250264" cy="255647"/>
            </a:xfrm>
            <a:custGeom>
              <a:avLst/>
              <a:gdLst>
                <a:gd name="connsiteX0" fmla="*/ 90827 w 250265"/>
                <a:gd name="connsiteY0" fmla="*/ 255648 h 255647"/>
                <a:gd name="connsiteX1" fmla="*/ 59553 w 250265"/>
                <a:gd name="connsiteY1" fmla="*/ 250054 h 255647"/>
                <a:gd name="connsiteX2" fmla="*/ 47281 w 250265"/>
                <a:gd name="connsiteY2" fmla="*/ 245510 h 255647"/>
                <a:gd name="connsiteX3" fmla="*/ 102829 w 250265"/>
                <a:gd name="connsiteY3" fmla="*/ 189346 h 255647"/>
                <a:gd name="connsiteX4" fmla="*/ 94940 w 250265"/>
                <a:gd name="connsiteY4" fmla="*/ 159621 h 255647"/>
                <a:gd name="connsiteX5" fmla="*/ 65734 w 250265"/>
                <a:gd name="connsiteY5" fmla="*/ 151702 h 255647"/>
                <a:gd name="connsiteX6" fmla="*/ 10084 w 250265"/>
                <a:gd name="connsiteY6" fmla="*/ 207972 h 255647"/>
                <a:gd name="connsiteX7" fmla="*/ 5532 w 250265"/>
                <a:gd name="connsiteY7" fmla="*/ 195425 h 255647"/>
                <a:gd name="connsiteX8" fmla="*/ 26529 w 250265"/>
                <a:gd name="connsiteY8" fmla="*/ 98858 h 255647"/>
                <a:gd name="connsiteX9" fmla="*/ 112300 w 250265"/>
                <a:gd name="connsiteY9" fmla="*/ 74482 h 255647"/>
                <a:gd name="connsiteX10" fmla="*/ 185955 w 250265"/>
                <a:gd name="connsiteY10" fmla="*/ 0 h 255647"/>
                <a:gd name="connsiteX11" fmla="*/ 197953 w 250265"/>
                <a:gd name="connsiteY11" fmla="*/ 11867 h 255647"/>
                <a:gd name="connsiteX12" fmla="*/ 117249 w 250265"/>
                <a:gd name="connsiteY12" fmla="*/ 93487 h 255647"/>
                <a:gd name="connsiteX13" fmla="*/ 112372 w 250265"/>
                <a:gd name="connsiteY13" fmla="*/ 91998 h 255647"/>
                <a:gd name="connsiteX14" fmla="*/ 38527 w 250265"/>
                <a:gd name="connsiteY14" fmla="*/ 110725 h 255647"/>
                <a:gd name="connsiteX15" fmla="*/ 17863 w 250265"/>
                <a:gd name="connsiteY15" fmla="*/ 176108 h 255647"/>
                <a:gd name="connsiteX16" fmla="*/ 60658 w 250265"/>
                <a:gd name="connsiteY16" fmla="*/ 132832 h 255647"/>
                <a:gd name="connsiteX17" fmla="*/ 108761 w 250265"/>
                <a:gd name="connsiteY17" fmla="*/ 145872 h 255647"/>
                <a:gd name="connsiteX18" fmla="*/ 121619 w 250265"/>
                <a:gd name="connsiteY18" fmla="*/ 194341 h 255647"/>
                <a:gd name="connsiteX19" fmla="*/ 78681 w 250265"/>
                <a:gd name="connsiteY19" fmla="*/ 237760 h 255647"/>
                <a:gd name="connsiteX20" fmla="*/ 143283 w 250265"/>
                <a:gd name="connsiteY20" fmla="*/ 216928 h 255647"/>
                <a:gd name="connsiteX21" fmla="*/ 161824 w 250265"/>
                <a:gd name="connsiteY21" fmla="*/ 142045 h 255647"/>
                <a:gd name="connsiteX22" fmla="*/ 160394 w 250265"/>
                <a:gd name="connsiteY22" fmla="*/ 137253 h 255647"/>
                <a:gd name="connsiteX23" fmla="*/ 238264 w 250265"/>
                <a:gd name="connsiteY23" fmla="*/ 58527 h 255647"/>
                <a:gd name="connsiteX24" fmla="*/ 250266 w 250265"/>
                <a:gd name="connsiteY24" fmla="*/ 70394 h 255647"/>
                <a:gd name="connsiteX25" fmla="*/ 179315 w 250265"/>
                <a:gd name="connsiteY25" fmla="*/ 142130 h 255647"/>
                <a:gd name="connsiteX26" fmla="*/ 155285 w 250265"/>
                <a:gd name="connsiteY26" fmla="*/ 228795 h 255647"/>
                <a:gd name="connsiteX27" fmla="*/ 90827 w 250265"/>
                <a:gd name="connsiteY27" fmla="*/ 255648 h 2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0265" h="255647">
                  <a:moveTo>
                    <a:pt x="90827" y="255648"/>
                  </a:moveTo>
                  <a:cubicBezTo>
                    <a:pt x="80318" y="255648"/>
                    <a:pt x="69733" y="253817"/>
                    <a:pt x="59553" y="250054"/>
                  </a:cubicBezTo>
                  <a:lnTo>
                    <a:pt x="47281" y="245510"/>
                  </a:lnTo>
                  <a:lnTo>
                    <a:pt x="102829" y="189346"/>
                  </a:lnTo>
                  <a:lnTo>
                    <a:pt x="94940" y="159621"/>
                  </a:lnTo>
                  <a:lnTo>
                    <a:pt x="65734" y="151702"/>
                  </a:lnTo>
                  <a:lnTo>
                    <a:pt x="10084" y="207972"/>
                  </a:lnTo>
                  <a:lnTo>
                    <a:pt x="5532" y="195425"/>
                  </a:lnTo>
                  <a:cubicBezTo>
                    <a:pt x="-6618" y="161937"/>
                    <a:pt x="1625" y="124031"/>
                    <a:pt x="26529" y="98858"/>
                  </a:cubicBezTo>
                  <a:cubicBezTo>
                    <a:pt x="49057" y="76081"/>
                    <a:pt x="81507" y="66973"/>
                    <a:pt x="112300" y="74482"/>
                  </a:cubicBezTo>
                  <a:lnTo>
                    <a:pt x="185955" y="0"/>
                  </a:lnTo>
                  <a:lnTo>
                    <a:pt x="197953" y="11867"/>
                  </a:lnTo>
                  <a:lnTo>
                    <a:pt x="117249" y="93487"/>
                  </a:lnTo>
                  <a:lnTo>
                    <a:pt x="112372" y="91998"/>
                  </a:lnTo>
                  <a:cubicBezTo>
                    <a:pt x="86144" y="84000"/>
                    <a:pt x="57853" y="91188"/>
                    <a:pt x="38527" y="110725"/>
                  </a:cubicBezTo>
                  <a:cubicBezTo>
                    <a:pt x="21487" y="127950"/>
                    <a:pt x="14003" y="152491"/>
                    <a:pt x="17863" y="176108"/>
                  </a:cubicBezTo>
                  <a:lnTo>
                    <a:pt x="60658" y="132832"/>
                  </a:lnTo>
                  <a:lnTo>
                    <a:pt x="108761" y="145872"/>
                  </a:lnTo>
                  <a:lnTo>
                    <a:pt x="121619" y="194341"/>
                  </a:lnTo>
                  <a:lnTo>
                    <a:pt x="78681" y="237760"/>
                  </a:lnTo>
                  <a:cubicBezTo>
                    <a:pt x="102015" y="241671"/>
                    <a:pt x="126268" y="234132"/>
                    <a:pt x="143283" y="216928"/>
                  </a:cubicBezTo>
                  <a:cubicBezTo>
                    <a:pt x="162651" y="197332"/>
                    <a:pt x="169755" y="168645"/>
                    <a:pt x="161824" y="142045"/>
                  </a:cubicBezTo>
                  <a:lnTo>
                    <a:pt x="160394" y="137253"/>
                  </a:lnTo>
                  <a:lnTo>
                    <a:pt x="238264" y="58527"/>
                  </a:lnTo>
                  <a:lnTo>
                    <a:pt x="250266" y="70394"/>
                  </a:lnTo>
                  <a:lnTo>
                    <a:pt x="179315" y="142130"/>
                  </a:lnTo>
                  <a:cubicBezTo>
                    <a:pt x="186782" y="173218"/>
                    <a:pt x="177800" y="206014"/>
                    <a:pt x="155285" y="228795"/>
                  </a:cubicBezTo>
                  <a:cubicBezTo>
                    <a:pt x="137988" y="246274"/>
                    <a:pt x="114608" y="255644"/>
                    <a:pt x="90827" y="25564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EE143DBB-E3C4-5ABD-4B5F-231A4D510610}"/>
                </a:ext>
              </a:extLst>
            </p:cNvPr>
            <p:cNvSpPr/>
            <p:nvPr/>
          </p:nvSpPr>
          <p:spPr>
            <a:xfrm>
              <a:off x="6509034" y="6056826"/>
              <a:ext cx="266381" cy="271284"/>
            </a:xfrm>
            <a:custGeom>
              <a:avLst/>
              <a:gdLst>
                <a:gd name="connsiteX0" fmla="*/ 65003 w 266381"/>
                <a:gd name="connsiteY0" fmla="*/ 271285 h 271284"/>
                <a:gd name="connsiteX1" fmla="*/ 53004 w 266381"/>
                <a:gd name="connsiteY1" fmla="*/ 259418 h 271284"/>
                <a:gd name="connsiteX2" fmla="*/ 149162 w 266381"/>
                <a:gd name="connsiteY2" fmla="*/ 162163 h 271284"/>
                <a:gd name="connsiteX3" fmla="*/ 154035 w 266381"/>
                <a:gd name="connsiteY3" fmla="*/ 163652 h 271284"/>
                <a:gd name="connsiteX4" fmla="*/ 227872 w 266381"/>
                <a:gd name="connsiteY4" fmla="*/ 144921 h 271284"/>
                <a:gd name="connsiteX5" fmla="*/ 248527 w 266381"/>
                <a:gd name="connsiteY5" fmla="*/ 79543 h 271284"/>
                <a:gd name="connsiteX6" fmla="*/ 205736 w 266381"/>
                <a:gd name="connsiteY6" fmla="*/ 122814 h 271284"/>
                <a:gd name="connsiteX7" fmla="*/ 157621 w 266381"/>
                <a:gd name="connsiteY7" fmla="*/ 109770 h 271284"/>
                <a:gd name="connsiteX8" fmla="*/ 144779 w 266381"/>
                <a:gd name="connsiteY8" fmla="*/ 61305 h 271284"/>
                <a:gd name="connsiteX9" fmla="*/ 187718 w 266381"/>
                <a:gd name="connsiteY9" fmla="*/ 17890 h 271284"/>
                <a:gd name="connsiteX10" fmla="*/ 123116 w 266381"/>
                <a:gd name="connsiteY10" fmla="*/ 38722 h 271284"/>
                <a:gd name="connsiteX11" fmla="*/ 104570 w 266381"/>
                <a:gd name="connsiteY11" fmla="*/ 113597 h 271284"/>
                <a:gd name="connsiteX12" fmla="*/ 105996 w 266381"/>
                <a:gd name="connsiteY12" fmla="*/ 118389 h 271284"/>
                <a:gd name="connsiteX13" fmla="*/ 11994 w 266381"/>
                <a:gd name="connsiteY13" fmla="*/ 213437 h 271284"/>
                <a:gd name="connsiteX14" fmla="*/ 0 w 266381"/>
                <a:gd name="connsiteY14" fmla="*/ 201570 h 271284"/>
                <a:gd name="connsiteX15" fmla="*/ 87075 w 266381"/>
                <a:gd name="connsiteY15" fmla="*/ 113516 h 271284"/>
                <a:gd name="connsiteX16" fmla="*/ 111122 w 266381"/>
                <a:gd name="connsiteY16" fmla="*/ 26851 h 271284"/>
                <a:gd name="connsiteX17" fmla="*/ 206845 w 266381"/>
                <a:gd name="connsiteY17" fmla="*/ 5601 h 271284"/>
                <a:gd name="connsiteX18" fmla="*/ 219118 w 266381"/>
                <a:gd name="connsiteY18" fmla="*/ 10140 h 271284"/>
                <a:gd name="connsiteX19" fmla="*/ 163574 w 266381"/>
                <a:gd name="connsiteY19" fmla="*/ 66309 h 271284"/>
                <a:gd name="connsiteX20" fmla="*/ 171446 w 266381"/>
                <a:gd name="connsiteY20" fmla="*/ 96030 h 271284"/>
                <a:gd name="connsiteX21" fmla="*/ 200656 w 266381"/>
                <a:gd name="connsiteY21" fmla="*/ 103952 h 271284"/>
                <a:gd name="connsiteX22" fmla="*/ 256314 w 266381"/>
                <a:gd name="connsiteY22" fmla="*/ 47666 h 271284"/>
                <a:gd name="connsiteX23" fmla="*/ 260862 w 266381"/>
                <a:gd name="connsiteY23" fmla="*/ 60217 h 271284"/>
                <a:gd name="connsiteX24" fmla="*/ 239865 w 266381"/>
                <a:gd name="connsiteY24" fmla="*/ 156788 h 271284"/>
                <a:gd name="connsiteX25" fmla="*/ 154103 w 266381"/>
                <a:gd name="connsiteY25" fmla="*/ 181164 h 271284"/>
                <a:gd name="connsiteX26" fmla="*/ 65003 w 266381"/>
                <a:gd name="connsiteY26" fmla="*/ 271285 h 27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6381" h="271284">
                  <a:moveTo>
                    <a:pt x="65003" y="271285"/>
                  </a:moveTo>
                  <a:lnTo>
                    <a:pt x="53004" y="259418"/>
                  </a:lnTo>
                  <a:lnTo>
                    <a:pt x="149162" y="162163"/>
                  </a:lnTo>
                  <a:lnTo>
                    <a:pt x="154035" y="163652"/>
                  </a:lnTo>
                  <a:cubicBezTo>
                    <a:pt x="180267" y="171642"/>
                    <a:pt x="208541" y="164462"/>
                    <a:pt x="227872" y="144921"/>
                  </a:cubicBezTo>
                  <a:cubicBezTo>
                    <a:pt x="244898" y="127700"/>
                    <a:pt x="252378" y="103168"/>
                    <a:pt x="248527" y="79543"/>
                  </a:cubicBezTo>
                  <a:lnTo>
                    <a:pt x="205736" y="122814"/>
                  </a:lnTo>
                  <a:lnTo>
                    <a:pt x="157621" y="109770"/>
                  </a:lnTo>
                  <a:lnTo>
                    <a:pt x="144779" y="61305"/>
                  </a:lnTo>
                  <a:lnTo>
                    <a:pt x="187718" y="17890"/>
                  </a:lnTo>
                  <a:cubicBezTo>
                    <a:pt x="164413" y="13967"/>
                    <a:pt x="140134" y="21510"/>
                    <a:pt x="123116" y="38722"/>
                  </a:cubicBezTo>
                  <a:cubicBezTo>
                    <a:pt x="103739" y="58310"/>
                    <a:pt x="96630" y="86997"/>
                    <a:pt x="104570" y="113597"/>
                  </a:cubicBezTo>
                  <a:lnTo>
                    <a:pt x="105996" y="118389"/>
                  </a:lnTo>
                  <a:lnTo>
                    <a:pt x="11994" y="213437"/>
                  </a:lnTo>
                  <a:lnTo>
                    <a:pt x="0" y="201570"/>
                  </a:lnTo>
                  <a:lnTo>
                    <a:pt x="87075" y="113516"/>
                  </a:lnTo>
                  <a:cubicBezTo>
                    <a:pt x="79608" y="82424"/>
                    <a:pt x="88594" y="49623"/>
                    <a:pt x="111122" y="26851"/>
                  </a:cubicBezTo>
                  <a:cubicBezTo>
                    <a:pt x="136042" y="1639"/>
                    <a:pt x="173627" y="-6697"/>
                    <a:pt x="206845" y="5601"/>
                  </a:cubicBezTo>
                  <a:lnTo>
                    <a:pt x="219118" y="10140"/>
                  </a:lnTo>
                  <a:lnTo>
                    <a:pt x="163574" y="66309"/>
                  </a:lnTo>
                  <a:lnTo>
                    <a:pt x="171446" y="96030"/>
                  </a:lnTo>
                  <a:lnTo>
                    <a:pt x="200656" y="103952"/>
                  </a:lnTo>
                  <a:lnTo>
                    <a:pt x="256314" y="47666"/>
                  </a:lnTo>
                  <a:lnTo>
                    <a:pt x="260862" y="60217"/>
                  </a:lnTo>
                  <a:cubicBezTo>
                    <a:pt x="272991" y="93714"/>
                    <a:pt x="264752" y="131623"/>
                    <a:pt x="239865" y="156788"/>
                  </a:cubicBezTo>
                  <a:cubicBezTo>
                    <a:pt x="217333" y="179574"/>
                    <a:pt x="184883" y="188678"/>
                    <a:pt x="154103" y="181164"/>
                  </a:cubicBezTo>
                  <a:lnTo>
                    <a:pt x="65003" y="27128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34" name="그래픽 140">
              <a:extLst>
                <a:ext uri="{FF2B5EF4-FFF2-40B4-BE49-F238E27FC236}">
                  <a16:creationId xmlns:a16="http://schemas.microsoft.com/office/drawing/2014/main" id="{729CB3A5-4839-A05A-0379-1D69235C56FF}"/>
                </a:ext>
              </a:extLst>
            </p:cNvPr>
            <p:cNvGrpSpPr/>
            <p:nvPr/>
          </p:nvGrpSpPr>
          <p:grpSpPr>
            <a:xfrm>
              <a:off x="6248199" y="6053552"/>
              <a:ext cx="531665" cy="537430"/>
              <a:chOff x="6248199" y="6053552"/>
              <a:chExt cx="531665" cy="537430"/>
            </a:xfrm>
            <a:grpFill/>
          </p:grpSpPr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C9CDDD6F-9565-10EC-9ED6-CD1F92990820}"/>
                  </a:ext>
                </a:extLst>
              </p:cNvPr>
              <p:cNvSpPr/>
              <p:nvPr/>
            </p:nvSpPr>
            <p:spPr>
              <a:xfrm>
                <a:off x="6675226" y="6485357"/>
                <a:ext cx="104637" cy="105624"/>
              </a:xfrm>
              <a:custGeom>
                <a:avLst/>
                <a:gdLst>
                  <a:gd name="connsiteX0" fmla="*/ 104638 w 104637"/>
                  <a:gd name="connsiteY0" fmla="*/ 105625 h 105624"/>
                  <a:gd name="connsiteX1" fmla="*/ 10990 w 104637"/>
                  <a:gd name="connsiteY1" fmla="*/ 77646 h 105624"/>
                  <a:gd name="connsiteX2" fmla="*/ 0 w 104637"/>
                  <a:gd name="connsiteY2" fmla="*/ 66547 h 105624"/>
                  <a:gd name="connsiteX3" fmla="*/ 11990 w 104637"/>
                  <a:gd name="connsiteY3" fmla="*/ 54671 h 105624"/>
                  <a:gd name="connsiteX4" fmla="*/ 19946 w 104637"/>
                  <a:gd name="connsiteY4" fmla="*/ 62708 h 105624"/>
                  <a:gd name="connsiteX5" fmla="*/ 79739 w 104637"/>
                  <a:gd name="connsiteY5" fmla="*/ 80574 h 105624"/>
                  <a:gd name="connsiteX6" fmla="*/ 62020 w 104637"/>
                  <a:gd name="connsiteY6" fmla="*/ 19913 h 105624"/>
                  <a:gd name="connsiteX7" fmla="*/ 54055 w 104637"/>
                  <a:gd name="connsiteY7" fmla="*/ 11863 h 105624"/>
                  <a:gd name="connsiteX8" fmla="*/ 66066 w 104637"/>
                  <a:gd name="connsiteY8" fmla="*/ 0 h 105624"/>
                  <a:gd name="connsiteX9" fmla="*/ 77022 w 104637"/>
                  <a:gd name="connsiteY9" fmla="*/ 11087 h 10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637" h="105624">
                    <a:moveTo>
                      <a:pt x="104638" y="105625"/>
                    </a:moveTo>
                    <a:lnTo>
                      <a:pt x="10990" y="77646"/>
                    </a:lnTo>
                    <a:lnTo>
                      <a:pt x="0" y="66547"/>
                    </a:lnTo>
                    <a:lnTo>
                      <a:pt x="11990" y="54671"/>
                    </a:lnTo>
                    <a:lnTo>
                      <a:pt x="19946" y="62708"/>
                    </a:lnTo>
                    <a:lnTo>
                      <a:pt x="79739" y="80574"/>
                    </a:lnTo>
                    <a:lnTo>
                      <a:pt x="62020" y="19913"/>
                    </a:lnTo>
                    <a:lnTo>
                      <a:pt x="54055" y="11863"/>
                    </a:lnTo>
                    <a:lnTo>
                      <a:pt x="66066" y="0"/>
                    </a:lnTo>
                    <a:lnTo>
                      <a:pt x="77022" y="11087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14057F36-1DAC-22A2-54D7-F542F4F5499C}"/>
                  </a:ext>
                </a:extLst>
              </p:cNvPr>
              <p:cNvSpPr/>
              <p:nvPr/>
            </p:nvSpPr>
            <p:spPr>
              <a:xfrm>
                <a:off x="6301226" y="6107041"/>
                <a:ext cx="449765" cy="454785"/>
              </a:xfrm>
              <a:custGeom>
                <a:avLst/>
                <a:gdLst>
                  <a:gd name="connsiteX0" fmla="*/ 70500 w 449765"/>
                  <a:gd name="connsiteY0" fmla="*/ 23406 h 454785"/>
                  <a:gd name="connsiteX1" fmla="*/ 426608 w 449765"/>
                  <a:gd name="connsiteY1" fmla="*/ 383505 h 454785"/>
                  <a:gd name="connsiteX2" fmla="*/ 379253 w 449765"/>
                  <a:gd name="connsiteY2" fmla="*/ 431380 h 454785"/>
                  <a:gd name="connsiteX3" fmla="*/ 23148 w 449765"/>
                  <a:gd name="connsiteY3" fmla="*/ 71276 h 454785"/>
                  <a:gd name="connsiteX4" fmla="*/ 70500 w 449765"/>
                  <a:gd name="connsiteY4" fmla="*/ 23406 h 454785"/>
                  <a:gd name="connsiteX5" fmla="*/ 70500 w 449765"/>
                  <a:gd name="connsiteY5" fmla="*/ 0 h 454785"/>
                  <a:gd name="connsiteX6" fmla="*/ 0 w 449765"/>
                  <a:gd name="connsiteY6" fmla="*/ 71276 h 454785"/>
                  <a:gd name="connsiteX7" fmla="*/ 379257 w 449765"/>
                  <a:gd name="connsiteY7" fmla="*/ 454785 h 454785"/>
                  <a:gd name="connsiteX8" fmla="*/ 449765 w 449765"/>
                  <a:gd name="connsiteY8" fmla="*/ 383505 h 454785"/>
                  <a:gd name="connsiteX9" fmla="*/ 70500 w 449765"/>
                  <a:gd name="connsiteY9" fmla="*/ 0 h 454785"/>
                  <a:gd name="connsiteX10" fmla="*/ 70500 w 449765"/>
                  <a:gd name="connsiteY10" fmla="*/ 0 h 45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9765" h="454785">
                    <a:moveTo>
                      <a:pt x="70500" y="23406"/>
                    </a:moveTo>
                    <a:lnTo>
                      <a:pt x="426608" y="383505"/>
                    </a:lnTo>
                    <a:lnTo>
                      <a:pt x="379253" y="431380"/>
                    </a:lnTo>
                    <a:lnTo>
                      <a:pt x="23148" y="71276"/>
                    </a:lnTo>
                    <a:lnTo>
                      <a:pt x="70500" y="23406"/>
                    </a:lnTo>
                    <a:moveTo>
                      <a:pt x="70500" y="0"/>
                    </a:moveTo>
                    <a:lnTo>
                      <a:pt x="0" y="71276"/>
                    </a:lnTo>
                    <a:lnTo>
                      <a:pt x="379257" y="454785"/>
                    </a:lnTo>
                    <a:lnTo>
                      <a:pt x="449765" y="383505"/>
                    </a:lnTo>
                    <a:lnTo>
                      <a:pt x="70500" y="0"/>
                    </a:lnTo>
                    <a:lnTo>
                      <a:pt x="705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7" name="자유형: 도형 236">
                <a:extLst>
                  <a:ext uri="{FF2B5EF4-FFF2-40B4-BE49-F238E27FC236}">
                    <a16:creationId xmlns:a16="http://schemas.microsoft.com/office/drawing/2014/main" id="{9D8A5411-9CC9-B820-5367-47D5E869EDE7}"/>
                  </a:ext>
                </a:extLst>
              </p:cNvPr>
              <p:cNvSpPr/>
              <p:nvPr/>
            </p:nvSpPr>
            <p:spPr>
              <a:xfrm rot="2719205">
                <a:off x="6265790" y="6321031"/>
                <a:ext cx="510853" cy="16878"/>
              </a:xfrm>
              <a:custGeom>
                <a:avLst/>
                <a:gdLst>
                  <a:gd name="connsiteX0" fmla="*/ 0 w 510853"/>
                  <a:gd name="connsiteY0" fmla="*/ 0 h 16878"/>
                  <a:gd name="connsiteX1" fmla="*/ 510853 w 510853"/>
                  <a:gd name="connsiteY1" fmla="*/ 0 h 16878"/>
                  <a:gd name="connsiteX2" fmla="*/ 510853 w 510853"/>
                  <a:gd name="connsiteY2" fmla="*/ 16878 h 16878"/>
                  <a:gd name="connsiteX3" fmla="*/ 0 w 510853"/>
                  <a:gd name="connsiteY3" fmla="*/ 16878 h 1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853" h="16878">
                    <a:moveTo>
                      <a:pt x="0" y="0"/>
                    </a:moveTo>
                    <a:lnTo>
                      <a:pt x="510853" y="0"/>
                    </a:lnTo>
                    <a:lnTo>
                      <a:pt x="510853" y="16878"/>
                    </a:lnTo>
                    <a:lnTo>
                      <a:pt x="0" y="1687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8392E46C-615E-A445-0CF9-82F02195ADF7}"/>
                  </a:ext>
                </a:extLst>
              </p:cNvPr>
              <p:cNvSpPr/>
              <p:nvPr/>
            </p:nvSpPr>
            <p:spPr>
              <a:xfrm>
                <a:off x="6248199" y="6053552"/>
                <a:ext cx="92160" cy="92922"/>
              </a:xfrm>
              <a:custGeom>
                <a:avLst/>
                <a:gdLst>
                  <a:gd name="connsiteX0" fmla="*/ 26014 w 92160"/>
                  <a:gd name="connsiteY0" fmla="*/ 92922 h 92922"/>
                  <a:gd name="connsiteX1" fmla="*/ 4212 w 92160"/>
                  <a:gd name="connsiteY1" fmla="*/ 70867 h 92922"/>
                  <a:gd name="connsiteX2" fmla="*/ 5288 w 92160"/>
                  <a:gd name="connsiteY2" fmla="*/ 48094 h 92922"/>
                  <a:gd name="connsiteX3" fmla="*/ 47534 w 92160"/>
                  <a:gd name="connsiteY3" fmla="*/ 5392 h 92922"/>
                  <a:gd name="connsiteX4" fmla="*/ 59929 w 92160"/>
                  <a:gd name="connsiteY4" fmla="*/ 0 h 92922"/>
                  <a:gd name="connsiteX5" fmla="*/ 59950 w 92160"/>
                  <a:gd name="connsiteY5" fmla="*/ 0 h 92922"/>
                  <a:gd name="connsiteX6" fmla="*/ 70353 w 92160"/>
                  <a:gd name="connsiteY6" fmla="*/ 4269 h 92922"/>
                  <a:gd name="connsiteX7" fmla="*/ 92160 w 92160"/>
                  <a:gd name="connsiteY7" fmla="*/ 26308 h 92922"/>
                  <a:gd name="connsiteX8" fmla="*/ 80162 w 92160"/>
                  <a:gd name="connsiteY8" fmla="*/ 38175 h 92922"/>
                  <a:gd name="connsiteX9" fmla="*/ 59503 w 92160"/>
                  <a:gd name="connsiteY9" fmla="*/ 17293 h 92922"/>
                  <a:gd name="connsiteX10" fmla="*/ 17294 w 92160"/>
                  <a:gd name="connsiteY10" fmla="*/ 59953 h 92922"/>
                  <a:gd name="connsiteX11" fmla="*/ 17222 w 92160"/>
                  <a:gd name="connsiteY11" fmla="*/ 60029 h 92922"/>
                  <a:gd name="connsiteX12" fmla="*/ 38017 w 92160"/>
                  <a:gd name="connsiteY12" fmla="*/ 81059 h 92922"/>
                  <a:gd name="connsiteX13" fmla="*/ 26014 w 92160"/>
                  <a:gd name="connsiteY13" fmla="*/ 92922 h 92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60" h="92922">
                    <a:moveTo>
                      <a:pt x="26014" y="92922"/>
                    </a:moveTo>
                    <a:lnTo>
                      <a:pt x="4212" y="70867"/>
                    </a:lnTo>
                    <a:cubicBezTo>
                      <a:pt x="-1796" y="64800"/>
                      <a:pt x="-1323" y="54793"/>
                      <a:pt x="5288" y="48094"/>
                    </a:cubicBezTo>
                    <a:lnTo>
                      <a:pt x="47534" y="5392"/>
                    </a:lnTo>
                    <a:cubicBezTo>
                      <a:pt x="50880" y="1983"/>
                      <a:pt x="55406" y="8"/>
                      <a:pt x="59929" y="0"/>
                    </a:cubicBezTo>
                    <a:cubicBezTo>
                      <a:pt x="59933" y="0"/>
                      <a:pt x="59941" y="0"/>
                      <a:pt x="59950" y="0"/>
                    </a:cubicBezTo>
                    <a:cubicBezTo>
                      <a:pt x="63945" y="0"/>
                      <a:pt x="67641" y="1515"/>
                      <a:pt x="70353" y="4269"/>
                    </a:cubicBezTo>
                    <a:lnTo>
                      <a:pt x="92160" y="26308"/>
                    </a:lnTo>
                    <a:lnTo>
                      <a:pt x="80162" y="38175"/>
                    </a:lnTo>
                    <a:lnTo>
                      <a:pt x="59503" y="17293"/>
                    </a:lnTo>
                    <a:lnTo>
                      <a:pt x="17294" y="59953"/>
                    </a:lnTo>
                    <a:cubicBezTo>
                      <a:pt x="17269" y="59978"/>
                      <a:pt x="17243" y="60003"/>
                      <a:pt x="17222" y="60029"/>
                    </a:cubicBezTo>
                    <a:lnTo>
                      <a:pt x="38017" y="81059"/>
                    </a:lnTo>
                    <a:lnTo>
                      <a:pt x="26014" y="92922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C0979B25-6E0A-CBD6-1206-739FD70D7CFD}"/>
                  </a:ext>
                </a:extLst>
              </p:cNvPr>
              <p:cNvSpPr/>
              <p:nvPr/>
            </p:nvSpPr>
            <p:spPr>
              <a:xfrm>
                <a:off x="6266088" y="6071502"/>
                <a:ext cx="127313" cy="128608"/>
              </a:xfrm>
              <a:custGeom>
                <a:avLst/>
                <a:gdLst>
                  <a:gd name="connsiteX0" fmla="*/ 44816 w 127313"/>
                  <a:gd name="connsiteY0" fmla="*/ 128609 h 128608"/>
                  <a:gd name="connsiteX1" fmla="*/ 0 w 127313"/>
                  <a:gd name="connsiteY1" fmla="*/ 83291 h 128608"/>
                  <a:gd name="connsiteX2" fmla="*/ 82371 w 127313"/>
                  <a:gd name="connsiteY2" fmla="*/ 0 h 128608"/>
                  <a:gd name="connsiteX3" fmla="*/ 127313 w 127313"/>
                  <a:gd name="connsiteY3" fmla="*/ 45449 h 128608"/>
                  <a:gd name="connsiteX4" fmla="*/ 115311 w 127313"/>
                  <a:gd name="connsiteY4" fmla="*/ 57316 h 128608"/>
                  <a:gd name="connsiteX5" fmla="*/ 82371 w 127313"/>
                  <a:gd name="connsiteY5" fmla="*/ 23996 h 128608"/>
                  <a:gd name="connsiteX6" fmla="*/ 23735 w 127313"/>
                  <a:gd name="connsiteY6" fmla="*/ 83291 h 128608"/>
                  <a:gd name="connsiteX7" fmla="*/ 56814 w 127313"/>
                  <a:gd name="connsiteY7" fmla="*/ 116745 h 12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313" h="128608">
                    <a:moveTo>
                      <a:pt x="44816" y="128609"/>
                    </a:moveTo>
                    <a:lnTo>
                      <a:pt x="0" y="83291"/>
                    </a:lnTo>
                    <a:lnTo>
                      <a:pt x="82371" y="0"/>
                    </a:lnTo>
                    <a:lnTo>
                      <a:pt x="127313" y="45449"/>
                    </a:lnTo>
                    <a:lnTo>
                      <a:pt x="115311" y="57316"/>
                    </a:lnTo>
                    <a:lnTo>
                      <a:pt x="82371" y="23996"/>
                    </a:lnTo>
                    <a:lnTo>
                      <a:pt x="23735" y="83291"/>
                    </a:lnTo>
                    <a:lnTo>
                      <a:pt x="56814" y="11674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A5A50D1-2C83-123B-A492-99429A8A1BD7}"/>
              </a:ext>
            </a:extLst>
          </p:cNvPr>
          <p:cNvSpPr txBox="1"/>
          <p:nvPr/>
        </p:nvSpPr>
        <p:spPr>
          <a:xfrm>
            <a:off x="4190003" y="2832251"/>
            <a:ext cx="82298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02</a:t>
            </a:r>
          </a:p>
        </p:txBody>
      </p:sp>
      <p:sp>
        <p:nvSpPr>
          <p:cNvPr id="81" name="Rectangle 5">
            <a:extLst>
              <a:ext uri="{FF2B5EF4-FFF2-40B4-BE49-F238E27FC236}">
                <a16:creationId xmlns:a16="http://schemas.microsoft.com/office/drawing/2014/main" id="{ADF4D1C5-2B05-08E6-8E85-CEB7C1B4B8F8}"/>
              </a:ext>
            </a:extLst>
          </p:cNvPr>
          <p:cNvSpPr/>
          <p:nvPr/>
        </p:nvSpPr>
        <p:spPr>
          <a:xfrm>
            <a:off x="3631955" y="3200892"/>
            <a:ext cx="19390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도우미죠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40" name="그래픽 160">
            <a:extLst>
              <a:ext uri="{FF2B5EF4-FFF2-40B4-BE49-F238E27FC236}">
                <a16:creationId xmlns:a16="http://schemas.microsoft.com/office/drawing/2014/main" id="{8E7A89E9-2B59-BE39-A014-46915DC3F9EC}"/>
              </a:ext>
            </a:extLst>
          </p:cNvPr>
          <p:cNvGrpSpPr>
            <a:grpSpLocks noChangeAspect="1"/>
          </p:cNvGrpSpPr>
          <p:nvPr/>
        </p:nvGrpSpPr>
        <p:grpSpPr>
          <a:xfrm>
            <a:off x="4335010" y="2167849"/>
            <a:ext cx="532977" cy="495519"/>
            <a:chOff x="9571522" y="5243155"/>
            <a:chExt cx="540000" cy="502048"/>
          </a:xfrm>
          <a:solidFill>
            <a:schemeClr val="accent3"/>
          </a:solidFill>
        </p:grpSpPr>
        <p:grpSp>
          <p:nvGrpSpPr>
            <p:cNvPr id="241" name="그래픽 160">
              <a:extLst>
                <a:ext uri="{FF2B5EF4-FFF2-40B4-BE49-F238E27FC236}">
                  <a16:creationId xmlns:a16="http://schemas.microsoft.com/office/drawing/2014/main" id="{0CFF07F9-BB56-A307-BD32-B9475CC7179A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245" name="자유형: 도형 244">
                <a:extLst>
                  <a:ext uri="{FF2B5EF4-FFF2-40B4-BE49-F238E27FC236}">
                    <a16:creationId xmlns:a16="http://schemas.microsoft.com/office/drawing/2014/main" id="{58072580-0CA0-9772-2766-4E8377A093BE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6" name="자유형: 도형 245">
                <a:extLst>
                  <a:ext uri="{FF2B5EF4-FFF2-40B4-BE49-F238E27FC236}">
                    <a16:creationId xmlns:a16="http://schemas.microsoft.com/office/drawing/2014/main" id="{2AC3F78A-5232-514F-DE09-23743F9CF1D8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7" name="자유형: 도형 246">
                <a:extLst>
                  <a:ext uri="{FF2B5EF4-FFF2-40B4-BE49-F238E27FC236}">
                    <a16:creationId xmlns:a16="http://schemas.microsoft.com/office/drawing/2014/main" id="{31F6A4D9-7BEB-BF8F-74EA-7DB0DBE53856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8" name="자유형: 도형 247">
                <a:extLst>
                  <a:ext uri="{FF2B5EF4-FFF2-40B4-BE49-F238E27FC236}">
                    <a16:creationId xmlns:a16="http://schemas.microsoft.com/office/drawing/2014/main" id="{E4339803-A547-DACF-9337-1369FF7305DC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" name="자유형: 도형 248">
                <a:extLst>
                  <a:ext uri="{FF2B5EF4-FFF2-40B4-BE49-F238E27FC236}">
                    <a16:creationId xmlns:a16="http://schemas.microsoft.com/office/drawing/2014/main" id="{2EE5FF2C-58D0-1CD9-24B7-613FF5BDD7DE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D5532472-F251-CC2B-67EF-B2BEEC44A4F6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67438DB1-3B0A-DEAA-7958-439726C779E1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8427E391-858B-8200-D11A-6F57B4950F3D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DD99ECC3-4DF4-1943-E59F-6A41477FD813}"/>
              </a:ext>
            </a:extLst>
          </p:cNvPr>
          <p:cNvSpPr txBox="1"/>
          <p:nvPr/>
        </p:nvSpPr>
        <p:spPr>
          <a:xfrm>
            <a:off x="7139326" y="2832251"/>
            <a:ext cx="824585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03</a:t>
            </a:r>
          </a:p>
        </p:txBody>
      </p:sp>
      <p:sp>
        <p:nvSpPr>
          <p:cNvPr id="101" name="Rectangle 5">
            <a:extLst>
              <a:ext uri="{FF2B5EF4-FFF2-40B4-BE49-F238E27FC236}">
                <a16:creationId xmlns:a16="http://schemas.microsoft.com/office/drawing/2014/main" id="{82B07909-FF01-F276-50EE-A8DE1950447C}"/>
              </a:ext>
            </a:extLst>
          </p:cNvPr>
          <p:cNvSpPr/>
          <p:nvPr/>
        </p:nvSpPr>
        <p:spPr>
          <a:xfrm>
            <a:off x="6582078" y="3200892"/>
            <a:ext cx="19390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도우미죠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50" name="그래픽 162">
            <a:extLst>
              <a:ext uri="{FF2B5EF4-FFF2-40B4-BE49-F238E27FC236}">
                <a16:creationId xmlns:a16="http://schemas.microsoft.com/office/drawing/2014/main" id="{DCF4AC05-AE09-0D32-5911-9967D33AC00B}"/>
              </a:ext>
            </a:extLst>
          </p:cNvPr>
          <p:cNvGrpSpPr>
            <a:grpSpLocks noChangeAspect="1"/>
          </p:cNvGrpSpPr>
          <p:nvPr/>
        </p:nvGrpSpPr>
        <p:grpSpPr>
          <a:xfrm>
            <a:off x="7285131" y="2154713"/>
            <a:ext cx="532977" cy="508655"/>
            <a:chOff x="8739183" y="5236498"/>
            <a:chExt cx="540000" cy="515358"/>
          </a:xfrm>
          <a:solidFill>
            <a:schemeClr val="accent3"/>
          </a:solidFill>
        </p:grpSpPr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5393AF37-E42F-157E-650A-34D47551958B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D98B933C-4FC8-6B56-3C60-70E7823C894C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0960FCA4-7536-30B7-FD2F-0C4C925425B9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DE27D415-7653-71BA-111E-9EFEAF1C5A7D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BE243898-77FA-5B3E-C0E1-75518D3F5EA4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F3A71D2-05D5-8175-421A-44E7AF487FD5}"/>
              </a:ext>
            </a:extLst>
          </p:cNvPr>
          <p:cNvSpPr txBox="1"/>
          <p:nvPr/>
        </p:nvSpPr>
        <p:spPr>
          <a:xfrm>
            <a:off x="10006243" y="2832251"/>
            <a:ext cx="827791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04</a:t>
            </a:r>
          </a:p>
        </p:txBody>
      </p:sp>
      <p:sp>
        <p:nvSpPr>
          <p:cNvPr id="121" name="Rectangle 5">
            <a:extLst>
              <a:ext uri="{FF2B5EF4-FFF2-40B4-BE49-F238E27FC236}">
                <a16:creationId xmlns:a16="http://schemas.microsoft.com/office/drawing/2014/main" id="{25FA5098-0A6A-2499-4685-6093FA211C21}"/>
              </a:ext>
            </a:extLst>
          </p:cNvPr>
          <p:cNvSpPr/>
          <p:nvPr/>
        </p:nvSpPr>
        <p:spPr>
          <a:xfrm>
            <a:off x="9450595" y="3200892"/>
            <a:ext cx="19390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도우미죠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56" name="그래픽 164">
            <a:extLst>
              <a:ext uri="{FF2B5EF4-FFF2-40B4-BE49-F238E27FC236}">
                <a16:creationId xmlns:a16="http://schemas.microsoft.com/office/drawing/2014/main" id="{557813F3-8DB8-00FA-4631-F9A9EA1F4F83}"/>
              </a:ext>
            </a:extLst>
          </p:cNvPr>
          <p:cNvGrpSpPr>
            <a:grpSpLocks noChangeAspect="1"/>
          </p:cNvGrpSpPr>
          <p:nvPr/>
        </p:nvGrpSpPr>
        <p:grpSpPr>
          <a:xfrm>
            <a:off x="10153651" y="2170807"/>
            <a:ext cx="532977" cy="492561"/>
            <a:chOff x="7906850" y="5244653"/>
            <a:chExt cx="540000" cy="499052"/>
          </a:xfrm>
          <a:solidFill>
            <a:schemeClr val="accent3"/>
          </a:solidFill>
        </p:grpSpPr>
        <p:grpSp>
          <p:nvGrpSpPr>
            <p:cNvPr id="257" name="그래픽 164">
              <a:extLst>
                <a:ext uri="{FF2B5EF4-FFF2-40B4-BE49-F238E27FC236}">
                  <a16:creationId xmlns:a16="http://schemas.microsoft.com/office/drawing/2014/main" id="{92335C47-290B-6AB3-F148-D1BA9EDFED74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B83B4DB0-5D8E-B2FC-8036-23CEF98EFF64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63F3A371-A484-7A41-E4C7-5BAC730B764B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CE5F0B-ED5A-A010-E4D7-6BC65C6D3CA8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58" name="그래픽 164">
              <a:extLst>
                <a:ext uri="{FF2B5EF4-FFF2-40B4-BE49-F238E27FC236}">
                  <a16:creationId xmlns:a16="http://schemas.microsoft.com/office/drawing/2014/main" id="{4C29C687-DFE9-CBA6-5AD3-B4B2D9DC5A03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259" name="자유형: 도형 258">
                <a:extLst>
                  <a:ext uri="{FF2B5EF4-FFF2-40B4-BE49-F238E27FC236}">
                    <a16:creationId xmlns:a16="http://schemas.microsoft.com/office/drawing/2014/main" id="{3D332315-F81E-30DA-E985-6F0EE0B16515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C764103F-3440-198A-6512-1E3A8DA9714A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264" name="그래픽 342">
            <a:extLst>
              <a:ext uri="{FF2B5EF4-FFF2-40B4-BE49-F238E27FC236}">
                <a16:creationId xmlns:a16="http://schemas.microsoft.com/office/drawing/2014/main" id="{C8A27DB1-D76C-EA5C-9FA3-927067D338FB}"/>
              </a:ext>
            </a:extLst>
          </p:cNvPr>
          <p:cNvGrpSpPr>
            <a:grpSpLocks noChangeAspect="1"/>
          </p:cNvGrpSpPr>
          <p:nvPr/>
        </p:nvGrpSpPr>
        <p:grpSpPr>
          <a:xfrm>
            <a:off x="4335020" y="4682311"/>
            <a:ext cx="532967" cy="535499"/>
            <a:chOff x="7906850" y="6052273"/>
            <a:chExt cx="539988" cy="542556"/>
          </a:xfrm>
          <a:solidFill>
            <a:schemeClr val="accent3"/>
          </a:solidFill>
        </p:grpSpPr>
        <p:grpSp>
          <p:nvGrpSpPr>
            <p:cNvPr id="265" name="그래픽 342">
              <a:extLst>
                <a:ext uri="{FF2B5EF4-FFF2-40B4-BE49-F238E27FC236}">
                  <a16:creationId xmlns:a16="http://schemas.microsoft.com/office/drawing/2014/main" id="{B409EEB4-4EDE-50B4-3928-2D7B66B277A5}"/>
                </a:ext>
              </a:extLst>
            </p:cNvPr>
            <p:cNvGrpSpPr/>
            <p:nvPr/>
          </p:nvGrpSpPr>
          <p:grpSpPr>
            <a:xfrm>
              <a:off x="8003601" y="6052273"/>
              <a:ext cx="443237" cy="492470"/>
              <a:chOff x="8003784" y="6052270"/>
              <a:chExt cx="443252" cy="492474"/>
            </a:xfrm>
            <a:grpFill/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1E3D01DC-A2F3-0E0F-03C6-1137E03DAD6C}"/>
                  </a:ext>
                </a:extLst>
              </p:cNvPr>
              <p:cNvSpPr/>
              <p:nvPr/>
            </p:nvSpPr>
            <p:spPr>
              <a:xfrm>
                <a:off x="8125265" y="6052273"/>
                <a:ext cx="224071" cy="96145"/>
              </a:xfrm>
              <a:custGeom>
                <a:avLst/>
                <a:gdLst>
                  <a:gd name="connsiteX0" fmla="*/ 224066 w 224066"/>
                  <a:gd name="connsiteY0" fmla="*/ 96145 h 96145"/>
                  <a:gd name="connsiteX1" fmla="*/ 207111 w 224066"/>
                  <a:gd name="connsiteY1" fmla="*/ 96145 h 96145"/>
                  <a:gd name="connsiteX2" fmla="*/ 128891 w 224066"/>
                  <a:gd name="connsiteY2" fmla="*/ 16955 h 96145"/>
                  <a:gd name="connsiteX3" fmla="*/ 95188 w 224066"/>
                  <a:gd name="connsiteY3" fmla="*/ 16955 h 96145"/>
                  <a:gd name="connsiteX4" fmla="*/ 16955 w 224066"/>
                  <a:gd name="connsiteY4" fmla="*/ 96145 h 96145"/>
                  <a:gd name="connsiteX5" fmla="*/ 0 w 224066"/>
                  <a:gd name="connsiteY5" fmla="*/ 96145 h 96145"/>
                  <a:gd name="connsiteX6" fmla="*/ 95188 w 224066"/>
                  <a:gd name="connsiteY6" fmla="*/ 0 h 96145"/>
                  <a:gd name="connsiteX7" fmla="*/ 128891 w 224066"/>
                  <a:gd name="connsiteY7" fmla="*/ 0 h 96145"/>
                  <a:gd name="connsiteX8" fmla="*/ 224066 w 224066"/>
                  <a:gd name="connsiteY8" fmla="*/ 96145 h 9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066" h="96145">
                    <a:moveTo>
                      <a:pt x="224066" y="96145"/>
                    </a:moveTo>
                    <a:lnTo>
                      <a:pt x="207111" y="96145"/>
                    </a:lnTo>
                    <a:cubicBezTo>
                      <a:pt x="207111" y="52477"/>
                      <a:pt x="172024" y="16955"/>
                      <a:pt x="128891" y="16955"/>
                    </a:cubicBezTo>
                    <a:lnTo>
                      <a:pt x="95188" y="16955"/>
                    </a:lnTo>
                    <a:cubicBezTo>
                      <a:pt x="52051" y="16955"/>
                      <a:pt x="16955" y="52481"/>
                      <a:pt x="16955" y="96145"/>
                    </a:cubicBezTo>
                    <a:lnTo>
                      <a:pt x="0" y="96145"/>
                    </a:lnTo>
                    <a:cubicBezTo>
                      <a:pt x="0" y="43132"/>
                      <a:pt x="42698" y="0"/>
                      <a:pt x="95188" y="0"/>
                    </a:cubicBezTo>
                    <a:lnTo>
                      <a:pt x="128891" y="0"/>
                    </a:lnTo>
                    <a:cubicBezTo>
                      <a:pt x="181373" y="0"/>
                      <a:pt x="224066" y="43132"/>
                      <a:pt x="224066" y="9614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A03CFB96-3CD1-CD33-B2D0-AF74DC2B8A31}"/>
                  </a:ext>
                </a:extLst>
              </p:cNvPr>
              <p:cNvSpPr/>
              <p:nvPr/>
            </p:nvSpPr>
            <p:spPr>
              <a:xfrm>
                <a:off x="8003784" y="6170343"/>
                <a:ext cx="352830" cy="374401"/>
              </a:xfrm>
              <a:custGeom>
                <a:avLst/>
                <a:gdLst>
                  <a:gd name="connsiteX0" fmla="*/ 352823 w 352822"/>
                  <a:gd name="connsiteY0" fmla="*/ 374401 h 374401"/>
                  <a:gd name="connsiteX1" fmla="*/ 202601 w 352822"/>
                  <a:gd name="connsiteY1" fmla="*/ 374401 h 374401"/>
                  <a:gd name="connsiteX2" fmla="*/ 202601 w 352822"/>
                  <a:gd name="connsiteY2" fmla="*/ 357446 h 374401"/>
                  <a:gd name="connsiteX3" fmla="*/ 335867 w 352822"/>
                  <a:gd name="connsiteY3" fmla="*/ 357446 h 374401"/>
                  <a:gd name="connsiteX4" fmla="*/ 335867 w 352822"/>
                  <a:gd name="connsiteY4" fmla="*/ 16955 h 374401"/>
                  <a:gd name="connsiteX5" fmla="*/ 16955 w 352822"/>
                  <a:gd name="connsiteY5" fmla="*/ 16955 h 374401"/>
                  <a:gd name="connsiteX6" fmla="*/ 16955 w 352822"/>
                  <a:gd name="connsiteY6" fmla="*/ 104891 h 374401"/>
                  <a:gd name="connsiteX7" fmla="*/ 0 w 352822"/>
                  <a:gd name="connsiteY7" fmla="*/ 104891 h 374401"/>
                  <a:gd name="connsiteX8" fmla="*/ 0 w 352822"/>
                  <a:gd name="connsiteY8" fmla="*/ 0 h 374401"/>
                  <a:gd name="connsiteX9" fmla="*/ 352823 w 352822"/>
                  <a:gd name="connsiteY9" fmla="*/ 0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22" h="374401">
                    <a:moveTo>
                      <a:pt x="352823" y="374401"/>
                    </a:moveTo>
                    <a:lnTo>
                      <a:pt x="202601" y="374401"/>
                    </a:lnTo>
                    <a:lnTo>
                      <a:pt x="202601" y="357446"/>
                    </a:lnTo>
                    <a:lnTo>
                      <a:pt x="335867" y="357446"/>
                    </a:lnTo>
                    <a:lnTo>
                      <a:pt x="335867" y="16955"/>
                    </a:lnTo>
                    <a:lnTo>
                      <a:pt x="16955" y="16955"/>
                    </a:lnTo>
                    <a:lnTo>
                      <a:pt x="16955" y="104891"/>
                    </a:lnTo>
                    <a:lnTo>
                      <a:pt x="0" y="104891"/>
                    </a:lnTo>
                    <a:lnTo>
                      <a:pt x="0" y="0"/>
                    </a:lnTo>
                    <a:lnTo>
                      <a:pt x="352823" y="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90A8EC82-8913-5F57-1F81-7891F025988F}"/>
                  </a:ext>
                </a:extLst>
              </p:cNvPr>
              <p:cNvSpPr/>
              <p:nvPr/>
            </p:nvSpPr>
            <p:spPr>
              <a:xfrm>
                <a:off x="8068922" y="6052270"/>
                <a:ext cx="224071" cy="181199"/>
              </a:xfrm>
              <a:custGeom>
                <a:avLst/>
                <a:gdLst>
                  <a:gd name="connsiteX0" fmla="*/ 224066 w 224066"/>
                  <a:gd name="connsiteY0" fmla="*/ 181200 h 181199"/>
                  <a:gd name="connsiteX1" fmla="*/ 207107 w 224066"/>
                  <a:gd name="connsiteY1" fmla="*/ 181200 h 181199"/>
                  <a:gd name="connsiteX2" fmla="*/ 207107 w 224066"/>
                  <a:gd name="connsiteY2" fmla="*/ 96145 h 181199"/>
                  <a:gd name="connsiteX3" fmla="*/ 128891 w 224066"/>
                  <a:gd name="connsiteY3" fmla="*/ 16955 h 181199"/>
                  <a:gd name="connsiteX4" fmla="*/ 95179 w 224066"/>
                  <a:gd name="connsiteY4" fmla="*/ 16955 h 181199"/>
                  <a:gd name="connsiteX5" fmla="*/ 16955 w 224066"/>
                  <a:gd name="connsiteY5" fmla="*/ 96145 h 181199"/>
                  <a:gd name="connsiteX6" fmla="*/ 16955 w 224066"/>
                  <a:gd name="connsiteY6" fmla="*/ 181200 h 181199"/>
                  <a:gd name="connsiteX7" fmla="*/ 0 w 224066"/>
                  <a:gd name="connsiteY7" fmla="*/ 181200 h 181199"/>
                  <a:gd name="connsiteX8" fmla="*/ 0 w 224066"/>
                  <a:gd name="connsiteY8" fmla="*/ 96145 h 181199"/>
                  <a:gd name="connsiteX9" fmla="*/ 95179 w 224066"/>
                  <a:gd name="connsiteY9" fmla="*/ 0 h 181199"/>
                  <a:gd name="connsiteX10" fmla="*/ 128891 w 224066"/>
                  <a:gd name="connsiteY10" fmla="*/ 0 h 181199"/>
                  <a:gd name="connsiteX11" fmla="*/ 224066 w 224066"/>
                  <a:gd name="connsiteY11" fmla="*/ 96145 h 181199"/>
                  <a:gd name="connsiteX12" fmla="*/ 224066 w 224066"/>
                  <a:gd name="connsiteY12" fmla="*/ 181200 h 18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4066" h="181199">
                    <a:moveTo>
                      <a:pt x="224066" y="181200"/>
                    </a:moveTo>
                    <a:lnTo>
                      <a:pt x="207107" y="181200"/>
                    </a:lnTo>
                    <a:lnTo>
                      <a:pt x="207107" y="96145"/>
                    </a:lnTo>
                    <a:cubicBezTo>
                      <a:pt x="207107" y="52477"/>
                      <a:pt x="172020" y="16955"/>
                      <a:pt x="128891" y="16955"/>
                    </a:cubicBezTo>
                    <a:lnTo>
                      <a:pt x="95179" y="16955"/>
                    </a:lnTo>
                    <a:cubicBezTo>
                      <a:pt x="52047" y="16955"/>
                      <a:pt x="16955" y="52481"/>
                      <a:pt x="16955" y="96145"/>
                    </a:cubicBezTo>
                    <a:lnTo>
                      <a:pt x="16955" y="181200"/>
                    </a:lnTo>
                    <a:lnTo>
                      <a:pt x="0" y="181200"/>
                    </a:lnTo>
                    <a:lnTo>
                      <a:pt x="0" y="96145"/>
                    </a:lnTo>
                    <a:cubicBezTo>
                      <a:pt x="0" y="43132"/>
                      <a:pt x="42698" y="0"/>
                      <a:pt x="95179" y="0"/>
                    </a:cubicBezTo>
                    <a:lnTo>
                      <a:pt x="128891" y="0"/>
                    </a:lnTo>
                    <a:cubicBezTo>
                      <a:pt x="181368" y="0"/>
                      <a:pt x="224066" y="43132"/>
                      <a:pt x="224066" y="96145"/>
                    </a:cubicBezTo>
                    <a:lnTo>
                      <a:pt x="224066" y="18120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F4807A8C-945A-8F89-7C3F-E1A6698C0F00}"/>
                  </a:ext>
                </a:extLst>
              </p:cNvPr>
              <p:cNvSpPr/>
              <p:nvPr/>
            </p:nvSpPr>
            <p:spPr>
              <a:xfrm>
                <a:off x="8338963" y="6170340"/>
                <a:ext cx="108073" cy="374401"/>
              </a:xfrm>
              <a:custGeom>
                <a:avLst/>
                <a:gdLst>
                  <a:gd name="connsiteX0" fmla="*/ 108072 w 108071"/>
                  <a:gd name="connsiteY0" fmla="*/ 374401 h 374401"/>
                  <a:gd name="connsiteX1" fmla="*/ 0 w 108071"/>
                  <a:gd name="connsiteY1" fmla="*/ 374401 h 374401"/>
                  <a:gd name="connsiteX2" fmla="*/ 0 w 108071"/>
                  <a:gd name="connsiteY2" fmla="*/ 0 h 374401"/>
                  <a:gd name="connsiteX3" fmla="*/ 108072 w 108071"/>
                  <a:gd name="connsiteY3" fmla="*/ 0 h 374401"/>
                  <a:gd name="connsiteX4" fmla="*/ 108072 w 108071"/>
                  <a:gd name="connsiteY4" fmla="*/ 374401 h 374401"/>
                  <a:gd name="connsiteX5" fmla="*/ 16955 w 108071"/>
                  <a:gd name="connsiteY5" fmla="*/ 357446 h 374401"/>
                  <a:gd name="connsiteX6" fmla="*/ 91117 w 108071"/>
                  <a:gd name="connsiteY6" fmla="*/ 357446 h 374401"/>
                  <a:gd name="connsiteX7" fmla="*/ 91117 w 108071"/>
                  <a:gd name="connsiteY7" fmla="*/ 16955 h 374401"/>
                  <a:gd name="connsiteX8" fmla="*/ 16955 w 108071"/>
                  <a:gd name="connsiteY8" fmla="*/ 16955 h 374401"/>
                  <a:gd name="connsiteX9" fmla="*/ 16955 w 108071"/>
                  <a:gd name="connsiteY9" fmla="*/ 357446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071" h="374401">
                    <a:moveTo>
                      <a:pt x="108072" y="374401"/>
                    </a:moveTo>
                    <a:lnTo>
                      <a:pt x="0" y="374401"/>
                    </a:lnTo>
                    <a:lnTo>
                      <a:pt x="0" y="0"/>
                    </a:lnTo>
                    <a:lnTo>
                      <a:pt x="108072" y="0"/>
                    </a:lnTo>
                    <a:lnTo>
                      <a:pt x="108072" y="374401"/>
                    </a:lnTo>
                    <a:close/>
                    <a:moveTo>
                      <a:pt x="16955" y="357446"/>
                    </a:moveTo>
                    <a:lnTo>
                      <a:pt x="91117" y="357446"/>
                    </a:lnTo>
                    <a:lnTo>
                      <a:pt x="91117" y="16955"/>
                    </a:lnTo>
                    <a:lnTo>
                      <a:pt x="16955" y="16955"/>
                    </a:lnTo>
                    <a:lnTo>
                      <a:pt x="16955" y="357446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5" name="그래픽 342">
                <a:extLst>
                  <a:ext uri="{FF2B5EF4-FFF2-40B4-BE49-F238E27FC236}">
                    <a16:creationId xmlns:a16="http://schemas.microsoft.com/office/drawing/2014/main" id="{176D8374-E5A4-FBCD-B5B4-B587B60926E9}"/>
                  </a:ext>
                </a:extLst>
              </p:cNvPr>
              <p:cNvGrpSpPr/>
              <p:nvPr/>
            </p:nvGrpSpPr>
            <p:grpSpPr>
              <a:xfrm>
                <a:off x="8383425" y="6173166"/>
                <a:ext cx="16963" cy="363099"/>
                <a:chOff x="8383425" y="6173166"/>
                <a:chExt cx="16963" cy="363099"/>
              </a:xfrm>
              <a:grpFill/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0C4C236D-FA95-B423-27AF-689461F84570}"/>
                    </a:ext>
                  </a:extLst>
                </p:cNvPr>
                <p:cNvSpPr/>
                <p:nvPr/>
              </p:nvSpPr>
              <p:spPr>
                <a:xfrm>
                  <a:off x="8383429" y="6173166"/>
                  <a:ext cx="16959" cy="8298"/>
                </a:xfrm>
                <a:custGeom>
                  <a:avLst/>
                  <a:gdLst>
                    <a:gd name="connsiteX0" fmla="*/ 0 w 16959"/>
                    <a:gd name="connsiteY0" fmla="*/ 0 h 8298"/>
                    <a:gd name="connsiteX1" fmla="*/ 16959 w 16959"/>
                    <a:gd name="connsiteY1" fmla="*/ 0 h 8298"/>
                    <a:gd name="connsiteX2" fmla="*/ 16959 w 16959"/>
                    <a:gd name="connsiteY2" fmla="*/ 8298 h 8298"/>
                    <a:gd name="connsiteX3" fmla="*/ 0 w 16959"/>
                    <a:gd name="connsiteY3" fmla="*/ 8298 h 8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8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8"/>
                      </a:lnTo>
                      <a:lnTo>
                        <a:pt x="0" y="8298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42AF4CB0-0FEF-6FBC-9414-C0959EB3A1DF}"/>
                    </a:ext>
                  </a:extLst>
                </p:cNvPr>
                <p:cNvSpPr/>
                <p:nvPr/>
              </p:nvSpPr>
              <p:spPr>
                <a:xfrm>
                  <a:off x="8383425" y="6197968"/>
                  <a:ext cx="16959" cy="320118"/>
                </a:xfrm>
                <a:custGeom>
                  <a:avLst/>
                  <a:gdLst>
                    <a:gd name="connsiteX0" fmla="*/ 16959 w 16959"/>
                    <a:gd name="connsiteY0" fmla="*/ 320119 h 320118"/>
                    <a:gd name="connsiteX1" fmla="*/ 0 w 16959"/>
                    <a:gd name="connsiteY1" fmla="*/ 320119 h 320118"/>
                    <a:gd name="connsiteX2" fmla="*/ 0 w 16959"/>
                    <a:gd name="connsiteY2" fmla="*/ 303265 h 320118"/>
                    <a:gd name="connsiteX3" fmla="*/ 16959 w 16959"/>
                    <a:gd name="connsiteY3" fmla="*/ 303265 h 320118"/>
                    <a:gd name="connsiteX4" fmla="*/ 16959 w 16959"/>
                    <a:gd name="connsiteY4" fmla="*/ 320119 h 320118"/>
                    <a:gd name="connsiteX5" fmla="*/ 16959 w 16959"/>
                    <a:gd name="connsiteY5" fmla="*/ 286419 h 320118"/>
                    <a:gd name="connsiteX6" fmla="*/ 0 w 16959"/>
                    <a:gd name="connsiteY6" fmla="*/ 286419 h 320118"/>
                    <a:gd name="connsiteX7" fmla="*/ 0 w 16959"/>
                    <a:gd name="connsiteY7" fmla="*/ 269574 h 320118"/>
                    <a:gd name="connsiteX8" fmla="*/ 16959 w 16959"/>
                    <a:gd name="connsiteY8" fmla="*/ 269574 h 320118"/>
                    <a:gd name="connsiteX9" fmla="*/ 16959 w 16959"/>
                    <a:gd name="connsiteY9" fmla="*/ 286419 h 320118"/>
                    <a:gd name="connsiteX10" fmla="*/ 16959 w 16959"/>
                    <a:gd name="connsiteY10" fmla="*/ 252724 h 320118"/>
                    <a:gd name="connsiteX11" fmla="*/ 0 w 16959"/>
                    <a:gd name="connsiteY11" fmla="*/ 252724 h 320118"/>
                    <a:gd name="connsiteX12" fmla="*/ 0 w 16959"/>
                    <a:gd name="connsiteY12" fmla="*/ 235875 h 320118"/>
                    <a:gd name="connsiteX13" fmla="*/ 16959 w 16959"/>
                    <a:gd name="connsiteY13" fmla="*/ 235875 h 320118"/>
                    <a:gd name="connsiteX14" fmla="*/ 16959 w 16959"/>
                    <a:gd name="connsiteY14" fmla="*/ 252724 h 320118"/>
                    <a:gd name="connsiteX15" fmla="*/ 16959 w 16959"/>
                    <a:gd name="connsiteY15" fmla="*/ 219025 h 320118"/>
                    <a:gd name="connsiteX16" fmla="*/ 0 w 16959"/>
                    <a:gd name="connsiteY16" fmla="*/ 219025 h 320118"/>
                    <a:gd name="connsiteX17" fmla="*/ 0 w 16959"/>
                    <a:gd name="connsiteY17" fmla="*/ 202179 h 320118"/>
                    <a:gd name="connsiteX18" fmla="*/ 16959 w 16959"/>
                    <a:gd name="connsiteY18" fmla="*/ 202179 h 320118"/>
                    <a:gd name="connsiteX19" fmla="*/ 16959 w 16959"/>
                    <a:gd name="connsiteY19" fmla="*/ 219025 h 320118"/>
                    <a:gd name="connsiteX20" fmla="*/ 16959 w 16959"/>
                    <a:gd name="connsiteY20" fmla="*/ 185325 h 320118"/>
                    <a:gd name="connsiteX21" fmla="*/ 0 w 16959"/>
                    <a:gd name="connsiteY21" fmla="*/ 185325 h 320118"/>
                    <a:gd name="connsiteX22" fmla="*/ 0 w 16959"/>
                    <a:gd name="connsiteY22" fmla="*/ 168480 h 320118"/>
                    <a:gd name="connsiteX23" fmla="*/ 16959 w 16959"/>
                    <a:gd name="connsiteY23" fmla="*/ 168480 h 320118"/>
                    <a:gd name="connsiteX24" fmla="*/ 16959 w 16959"/>
                    <a:gd name="connsiteY24" fmla="*/ 185325 h 320118"/>
                    <a:gd name="connsiteX25" fmla="*/ 16959 w 16959"/>
                    <a:gd name="connsiteY25" fmla="*/ 151635 h 320118"/>
                    <a:gd name="connsiteX26" fmla="*/ 0 w 16959"/>
                    <a:gd name="connsiteY26" fmla="*/ 151635 h 320118"/>
                    <a:gd name="connsiteX27" fmla="*/ 0 w 16959"/>
                    <a:gd name="connsiteY27" fmla="*/ 134785 h 320118"/>
                    <a:gd name="connsiteX28" fmla="*/ 16959 w 16959"/>
                    <a:gd name="connsiteY28" fmla="*/ 134785 h 320118"/>
                    <a:gd name="connsiteX29" fmla="*/ 16959 w 16959"/>
                    <a:gd name="connsiteY29" fmla="*/ 151635 h 320118"/>
                    <a:gd name="connsiteX30" fmla="*/ 16959 w 16959"/>
                    <a:gd name="connsiteY30" fmla="*/ 117935 h 320118"/>
                    <a:gd name="connsiteX31" fmla="*/ 0 w 16959"/>
                    <a:gd name="connsiteY31" fmla="*/ 117935 h 320118"/>
                    <a:gd name="connsiteX32" fmla="*/ 0 w 16959"/>
                    <a:gd name="connsiteY32" fmla="*/ 101090 h 320118"/>
                    <a:gd name="connsiteX33" fmla="*/ 16959 w 16959"/>
                    <a:gd name="connsiteY33" fmla="*/ 101090 h 320118"/>
                    <a:gd name="connsiteX34" fmla="*/ 16959 w 16959"/>
                    <a:gd name="connsiteY34" fmla="*/ 117935 h 320118"/>
                    <a:gd name="connsiteX35" fmla="*/ 16959 w 16959"/>
                    <a:gd name="connsiteY35" fmla="*/ 84236 h 320118"/>
                    <a:gd name="connsiteX36" fmla="*/ 0 w 16959"/>
                    <a:gd name="connsiteY36" fmla="*/ 84236 h 320118"/>
                    <a:gd name="connsiteX37" fmla="*/ 0 w 16959"/>
                    <a:gd name="connsiteY37" fmla="*/ 67390 h 320118"/>
                    <a:gd name="connsiteX38" fmla="*/ 16959 w 16959"/>
                    <a:gd name="connsiteY38" fmla="*/ 67390 h 320118"/>
                    <a:gd name="connsiteX39" fmla="*/ 16959 w 16959"/>
                    <a:gd name="connsiteY39" fmla="*/ 84236 h 320118"/>
                    <a:gd name="connsiteX40" fmla="*/ 16959 w 16959"/>
                    <a:gd name="connsiteY40" fmla="*/ 50541 h 320118"/>
                    <a:gd name="connsiteX41" fmla="*/ 0 w 16959"/>
                    <a:gd name="connsiteY41" fmla="*/ 50541 h 320118"/>
                    <a:gd name="connsiteX42" fmla="*/ 0 w 16959"/>
                    <a:gd name="connsiteY42" fmla="*/ 33695 h 320118"/>
                    <a:gd name="connsiteX43" fmla="*/ 16959 w 16959"/>
                    <a:gd name="connsiteY43" fmla="*/ 33695 h 320118"/>
                    <a:gd name="connsiteX44" fmla="*/ 16959 w 16959"/>
                    <a:gd name="connsiteY44" fmla="*/ 50541 h 320118"/>
                    <a:gd name="connsiteX45" fmla="*/ 16959 w 16959"/>
                    <a:gd name="connsiteY45" fmla="*/ 16845 h 320118"/>
                    <a:gd name="connsiteX46" fmla="*/ 0 w 16959"/>
                    <a:gd name="connsiteY46" fmla="*/ 16845 h 320118"/>
                    <a:gd name="connsiteX47" fmla="*/ 0 w 16959"/>
                    <a:gd name="connsiteY47" fmla="*/ 0 h 320118"/>
                    <a:gd name="connsiteX48" fmla="*/ 16959 w 16959"/>
                    <a:gd name="connsiteY48" fmla="*/ 0 h 320118"/>
                    <a:gd name="connsiteX49" fmla="*/ 16959 w 16959"/>
                    <a:gd name="connsiteY49" fmla="*/ 16845 h 320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6959" h="320118">
                      <a:moveTo>
                        <a:pt x="16959" y="320119"/>
                      </a:moveTo>
                      <a:lnTo>
                        <a:pt x="0" y="320119"/>
                      </a:lnTo>
                      <a:lnTo>
                        <a:pt x="0" y="303265"/>
                      </a:lnTo>
                      <a:lnTo>
                        <a:pt x="16959" y="303265"/>
                      </a:lnTo>
                      <a:lnTo>
                        <a:pt x="16959" y="320119"/>
                      </a:lnTo>
                      <a:close/>
                      <a:moveTo>
                        <a:pt x="16959" y="286419"/>
                      </a:moveTo>
                      <a:lnTo>
                        <a:pt x="0" y="286419"/>
                      </a:lnTo>
                      <a:lnTo>
                        <a:pt x="0" y="269574"/>
                      </a:lnTo>
                      <a:lnTo>
                        <a:pt x="16959" y="269574"/>
                      </a:lnTo>
                      <a:lnTo>
                        <a:pt x="16959" y="286419"/>
                      </a:lnTo>
                      <a:close/>
                      <a:moveTo>
                        <a:pt x="16959" y="252724"/>
                      </a:moveTo>
                      <a:lnTo>
                        <a:pt x="0" y="252724"/>
                      </a:lnTo>
                      <a:lnTo>
                        <a:pt x="0" y="235875"/>
                      </a:lnTo>
                      <a:lnTo>
                        <a:pt x="16959" y="235875"/>
                      </a:lnTo>
                      <a:lnTo>
                        <a:pt x="16959" y="252724"/>
                      </a:lnTo>
                      <a:close/>
                      <a:moveTo>
                        <a:pt x="16959" y="219025"/>
                      </a:moveTo>
                      <a:lnTo>
                        <a:pt x="0" y="219025"/>
                      </a:lnTo>
                      <a:lnTo>
                        <a:pt x="0" y="202179"/>
                      </a:lnTo>
                      <a:lnTo>
                        <a:pt x="16959" y="202179"/>
                      </a:lnTo>
                      <a:lnTo>
                        <a:pt x="16959" y="219025"/>
                      </a:lnTo>
                      <a:close/>
                      <a:moveTo>
                        <a:pt x="16959" y="185325"/>
                      </a:moveTo>
                      <a:lnTo>
                        <a:pt x="0" y="185325"/>
                      </a:lnTo>
                      <a:lnTo>
                        <a:pt x="0" y="168480"/>
                      </a:lnTo>
                      <a:lnTo>
                        <a:pt x="16959" y="168480"/>
                      </a:lnTo>
                      <a:lnTo>
                        <a:pt x="16959" y="185325"/>
                      </a:lnTo>
                      <a:close/>
                      <a:moveTo>
                        <a:pt x="16959" y="151635"/>
                      </a:moveTo>
                      <a:lnTo>
                        <a:pt x="0" y="151635"/>
                      </a:lnTo>
                      <a:lnTo>
                        <a:pt x="0" y="134785"/>
                      </a:lnTo>
                      <a:lnTo>
                        <a:pt x="16959" y="134785"/>
                      </a:lnTo>
                      <a:lnTo>
                        <a:pt x="16959" y="151635"/>
                      </a:lnTo>
                      <a:close/>
                      <a:moveTo>
                        <a:pt x="16959" y="117935"/>
                      </a:moveTo>
                      <a:lnTo>
                        <a:pt x="0" y="117935"/>
                      </a:lnTo>
                      <a:lnTo>
                        <a:pt x="0" y="101090"/>
                      </a:lnTo>
                      <a:lnTo>
                        <a:pt x="16959" y="101090"/>
                      </a:lnTo>
                      <a:lnTo>
                        <a:pt x="16959" y="117935"/>
                      </a:lnTo>
                      <a:close/>
                      <a:moveTo>
                        <a:pt x="16959" y="84236"/>
                      </a:moveTo>
                      <a:lnTo>
                        <a:pt x="0" y="84236"/>
                      </a:lnTo>
                      <a:lnTo>
                        <a:pt x="0" y="67390"/>
                      </a:lnTo>
                      <a:lnTo>
                        <a:pt x="16959" y="67390"/>
                      </a:lnTo>
                      <a:lnTo>
                        <a:pt x="16959" y="84236"/>
                      </a:lnTo>
                      <a:close/>
                      <a:moveTo>
                        <a:pt x="16959" y="50541"/>
                      </a:moveTo>
                      <a:lnTo>
                        <a:pt x="0" y="50541"/>
                      </a:lnTo>
                      <a:lnTo>
                        <a:pt x="0" y="33695"/>
                      </a:lnTo>
                      <a:lnTo>
                        <a:pt x="16959" y="33695"/>
                      </a:lnTo>
                      <a:lnTo>
                        <a:pt x="16959" y="50541"/>
                      </a:lnTo>
                      <a:close/>
                      <a:moveTo>
                        <a:pt x="16959" y="16845"/>
                      </a:moveTo>
                      <a:lnTo>
                        <a:pt x="0" y="16845"/>
                      </a:lnTo>
                      <a:lnTo>
                        <a:pt x="0" y="0"/>
                      </a:lnTo>
                      <a:lnTo>
                        <a:pt x="16959" y="0"/>
                      </a:lnTo>
                      <a:lnTo>
                        <a:pt x="16959" y="16845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A5525B63-D855-3E41-8678-D4C0A01CA558}"/>
                    </a:ext>
                  </a:extLst>
                </p:cNvPr>
                <p:cNvSpPr/>
                <p:nvPr/>
              </p:nvSpPr>
              <p:spPr>
                <a:xfrm>
                  <a:off x="8383429" y="6527971"/>
                  <a:ext cx="16959" cy="8294"/>
                </a:xfrm>
                <a:custGeom>
                  <a:avLst/>
                  <a:gdLst>
                    <a:gd name="connsiteX0" fmla="*/ 0 w 16959"/>
                    <a:gd name="connsiteY0" fmla="*/ 0 h 8294"/>
                    <a:gd name="connsiteX1" fmla="*/ 16959 w 16959"/>
                    <a:gd name="connsiteY1" fmla="*/ 0 h 8294"/>
                    <a:gd name="connsiteX2" fmla="*/ 16959 w 16959"/>
                    <a:gd name="connsiteY2" fmla="*/ 8294 h 8294"/>
                    <a:gd name="connsiteX3" fmla="*/ 0 w 16959"/>
                    <a:gd name="connsiteY3" fmla="*/ 8294 h 8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4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4"/>
                      </a:lnTo>
                      <a:lnTo>
                        <a:pt x="0" y="8294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6" name="그래픽 342">
              <a:extLst>
                <a:ext uri="{FF2B5EF4-FFF2-40B4-BE49-F238E27FC236}">
                  <a16:creationId xmlns:a16="http://schemas.microsoft.com/office/drawing/2014/main" id="{7B6477AD-7A38-2E03-EDA0-11B9DF10A86C}"/>
                </a:ext>
              </a:extLst>
            </p:cNvPr>
            <p:cNvGrpSpPr/>
            <p:nvPr/>
          </p:nvGrpSpPr>
          <p:grpSpPr>
            <a:xfrm>
              <a:off x="7906850" y="6292324"/>
              <a:ext cx="299366" cy="302505"/>
              <a:chOff x="7906850" y="6292325"/>
              <a:chExt cx="299366" cy="302507"/>
            </a:xfrm>
            <a:grpFill/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53E2283A-99F2-C82E-AFED-3C65C2365BB6}"/>
                  </a:ext>
                </a:extLst>
              </p:cNvPr>
              <p:cNvSpPr/>
              <p:nvPr/>
            </p:nvSpPr>
            <p:spPr>
              <a:xfrm>
                <a:off x="7906850" y="6292325"/>
                <a:ext cx="299366" cy="302505"/>
              </a:xfrm>
              <a:custGeom>
                <a:avLst/>
                <a:gdLst>
                  <a:gd name="connsiteX0" fmla="*/ 149685 w 299366"/>
                  <a:gd name="connsiteY0" fmla="*/ 302505 h 302505"/>
                  <a:gd name="connsiteX1" fmla="*/ 0 w 299366"/>
                  <a:gd name="connsiteY1" fmla="*/ 151251 h 302505"/>
                  <a:gd name="connsiteX2" fmla="*/ 149685 w 299366"/>
                  <a:gd name="connsiteY2" fmla="*/ 0 h 302505"/>
                  <a:gd name="connsiteX3" fmla="*/ 299367 w 299366"/>
                  <a:gd name="connsiteY3" fmla="*/ 151251 h 302505"/>
                  <a:gd name="connsiteX4" fmla="*/ 149685 w 299366"/>
                  <a:gd name="connsiteY4" fmla="*/ 302505 h 302505"/>
                  <a:gd name="connsiteX5" fmla="*/ 149685 w 299366"/>
                  <a:gd name="connsiteY5" fmla="*/ 16955 h 302505"/>
                  <a:gd name="connsiteX6" fmla="*/ 16955 w 299366"/>
                  <a:gd name="connsiteY6" fmla="*/ 151251 h 302505"/>
                  <a:gd name="connsiteX7" fmla="*/ 149685 w 299366"/>
                  <a:gd name="connsiteY7" fmla="*/ 285550 h 302505"/>
                  <a:gd name="connsiteX8" fmla="*/ 282407 w 299366"/>
                  <a:gd name="connsiteY8" fmla="*/ 151251 h 302505"/>
                  <a:gd name="connsiteX9" fmla="*/ 149685 w 299366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366" h="302505">
                    <a:moveTo>
                      <a:pt x="149685" y="302505"/>
                    </a:moveTo>
                    <a:cubicBezTo>
                      <a:pt x="67150" y="302505"/>
                      <a:pt x="0" y="234655"/>
                      <a:pt x="0" y="151251"/>
                    </a:cubicBezTo>
                    <a:cubicBezTo>
                      <a:pt x="0" y="67850"/>
                      <a:pt x="67150" y="0"/>
                      <a:pt x="149685" y="0"/>
                    </a:cubicBezTo>
                    <a:cubicBezTo>
                      <a:pt x="232217" y="4"/>
                      <a:pt x="299367" y="67854"/>
                      <a:pt x="299367" y="151251"/>
                    </a:cubicBezTo>
                    <a:cubicBezTo>
                      <a:pt x="299367" y="234655"/>
                      <a:pt x="232217" y="302505"/>
                      <a:pt x="149685" y="302505"/>
                    </a:cubicBezTo>
                    <a:close/>
                    <a:moveTo>
                      <a:pt x="149685" y="16955"/>
                    </a:moveTo>
                    <a:cubicBezTo>
                      <a:pt x="76499" y="16955"/>
                      <a:pt x="16955" y="77199"/>
                      <a:pt x="16955" y="151251"/>
                    </a:cubicBezTo>
                    <a:cubicBezTo>
                      <a:pt x="16955" y="225307"/>
                      <a:pt x="76499" y="285550"/>
                      <a:pt x="149685" y="285550"/>
                    </a:cubicBezTo>
                    <a:cubicBezTo>
                      <a:pt x="222868" y="285550"/>
                      <a:pt x="282407" y="225307"/>
                      <a:pt x="282407" y="151251"/>
                    </a:cubicBezTo>
                    <a:cubicBezTo>
                      <a:pt x="282407" y="77203"/>
                      <a:pt x="222868" y="16959"/>
                      <a:pt x="149685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FEB7BB49-D669-AEE7-0A9B-650FE5558CA6}"/>
                  </a:ext>
                </a:extLst>
              </p:cNvPr>
              <p:cNvSpPr/>
              <p:nvPr/>
            </p:nvSpPr>
            <p:spPr>
              <a:xfrm>
                <a:off x="7966368" y="6292326"/>
                <a:ext cx="180292" cy="302505"/>
              </a:xfrm>
              <a:custGeom>
                <a:avLst/>
                <a:gdLst>
                  <a:gd name="connsiteX0" fmla="*/ 90167 w 180292"/>
                  <a:gd name="connsiteY0" fmla="*/ 302505 h 302505"/>
                  <a:gd name="connsiteX1" fmla="*/ 0 w 180292"/>
                  <a:gd name="connsiteY1" fmla="*/ 151251 h 302505"/>
                  <a:gd name="connsiteX2" fmla="*/ 90167 w 180292"/>
                  <a:gd name="connsiteY2" fmla="*/ 0 h 302505"/>
                  <a:gd name="connsiteX3" fmla="*/ 180293 w 180292"/>
                  <a:gd name="connsiteY3" fmla="*/ 151251 h 302505"/>
                  <a:gd name="connsiteX4" fmla="*/ 90167 w 180292"/>
                  <a:gd name="connsiteY4" fmla="*/ 302505 h 302505"/>
                  <a:gd name="connsiteX5" fmla="*/ 90167 w 180292"/>
                  <a:gd name="connsiteY5" fmla="*/ 16955 h 302505"/>
                  <a:gd name="connsiteX6" fmla="*/ 16955 w 180292"/>
                  <a:gd name="connsiteY6" fmla="*/ 151251 h 302505"/>
                  <a:gd name="connsiteX7" fmla="*/ 90167 w 180292"/>
                  <a:gd name="connsiteY7" fmla="*/ 285550 h 302505"/>
                  <a:gd name="connsiteX8" fmla="*/ 163337 w 180292"/>
                  <a:gd name="connsiteY8" fmla="*/ 151251 h 302505"/>
                  <a:gd name="connsiteX9" fmla="*/ 90167 w 180292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292" h="302505">
                    <a:moveTo>
                      <a:pt x="90167" y="302505"/>
                    </a:moveTo>
                    <a:cubicBezTo>
                      <a:pt x="39610" y="302505"/>
                      <a:pt x="0" y="236069"/>
                      <a:pt x="0" y="151251"/>
                    </a:cubicBezTo>
                    <a:cubicBezTo>
                      <a:pt x="0" y="66433"/>
                      <a:pt x="39606" y="0"/>
                      <a:pt x="90167" y="0"/>
                    </a:cubicBezTo>
                    <a:cubicBezTo>
                      <a:pt x="140704" y="8"/>
                      <a:pt x="180293" y="66441"/>
                      <a:pt x="180293" y="151251"/>
                    </a:cubicBezTo>
                    <a:cubicBezTo>
                      <a:pt x="180293" y="236069"/>
                      <a:pt x="140704" y="302505"/>
                      <a:pt x="90167" y="302505"/>
                    </a:cubicBezTo>
                    <a:close/>
                    <a:moveTo>
                      <a:pt x="90167" y="16955"/>
                    </a:moveTo>
                    <a:cubicBezTo>
                      <a:pt x="50482" y="16955"/>
                      <a:pt x="16955" y="78456"/>
                      <a:pt x="16955" y="151251"/>
                    </a:cubicBezTo>
                    <a:cubicBezTo>
                      <a:pt x="16955" y="224049"/>
                      <a:pt x="50482" y="285550"/>
                      <a:pt x="90167" y="285550"/>
                    </a:cubicBezTo>
                    <a:cubicBezTo>
                      <a:pt x="129828" y="285550"/>
                      <a:pt x="163337" y="224049"/>
                      <a:pt x="163337" y="151251"/>
                    </a:cubicBezTo>
                    <a:cubicBezTo>
                      <a:pt x="163337" y="78456"/>
                      <a:pt x="129828" y="16959"/>
                      <a:pt x="90167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0C532E3A-2754-1469-C26F-92525364ACA7}"/>
                  </a:ext>
                </a:extLst>
              </p:cNvPr>
              <p:cNvSpPr/>
              <p:nvPr/>
            </p:nvSpPr>
            <p:spPr>
              <a:xfrm>
                <a:off x="8048056" y="6292331"/>
                <a:ext cx="158160" cy="302501"/>
              </a:xfrm>
              <a:custGeom>
                <a:avLst/>
                <a:gdLst>
                  <a:gd name="connsiteX0" fmla="*/ 8480 w 158160"/>
                  <a:gd name="connsiteY0" fmla="*/ 302501 h 302501"/>
                  <a:gd name="connsiteX1" fmla="*/ 0 w 158160"/>
                  <a:gd name="connsiteY1" fmla="*/ 302501 h 302501"/>
                  <a:gd name="connsiteX2" fmla="*/ 0 w 158160"/>
                  <a:gd name="connsiteY2" fmla="*/ 0 h 302501"/>
                  <a:gd name="connsiteX3" fmla="*/ 8480 w 158160"/>
                  <a:gd name="connsiteY3" fmla="*/ 0 h 302501"/>
                  <a:gd name="connsiteX4" fmla="*/ 158161 w 158160"/>
                  <a:gd name="connsiteY4" fmla="*/ 151251 h 302501"/>
                  <a:gd name="connsiteX5" fmla="*/ 8480 w 158160"/>
                  <a:gd name="connsiteY5" fmla="*/ 302501 h 302501"/>
                  <a:gd name="connsiteX6" fmla="*/ 16955 w 158160"/>
                  <a:gd name="connsiteY6" fmla="*/ 17225 h 302501"/>
                  <a:gd name="connsiteX7" fmla="*/ 16955 w 158160"/>
                  <a:gd name="connsiteY7" fmla="*/ 285280 h 302501"/>
                  <a:gd name="connsiteX8" fmla="*/ 141202 w 158160"/>
                  <a:gd name="connsiteY8" fmla="*/ 151246 h 302501"/>
                  <a:gd name="connsiteX9" fmla="*/ 16955 w 158160"/>
                  <a:gd name="connsiteY9" fmla="*/ 17225 h 30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160" h="302501">
                    <a:moveTo>
                      <a:pt x="8480" y="302501"/>
                    </a:moveTo>
                    <a:lnTo>
                      <a:pt x="0" y="302501"/>
                    </a:lnTo>
                    <a:lnTo>
                      <a:pt x="0" y="0"/>
                    </a:lnTo>
                    <a:lnTo>
                      <a:pt x="8480" y="0"/>
                    </a:lnTo>
                    <a:cubicBezTo>
                      <a:pt x="91011" y="0"/>
                      <a:pt x="158161" y="67850"/>
                      <a:pt x="158161" y="151251"/>
                    </a:cubicBezTo>
                    <a:cubicBezTo>
                      <a:pt x="158161" y="234651"/>
                      <a:pt x="91011" y="302501"/>
                      <a:pt x="8480" y="302501"/>
                    </a:cubicBezTo>
                    <a:close/>
                    <a:moveTo>
                      <a:pt x="16955" y="17225"/>
                    </a:moveTo>
                    <a:lnTo>
                      <a:pt x="16955" y="285280"/>
                    </a:lnTo>
                    <a:cubicBezTo>
                      <a:pt x="86210" y="280842"/>
                      <a:pt x="141202" y="222425"/>
                      <a:pt x="141202" y="151246"/>
                    </a:cubicBezTo>
                    <a:cubicBezTo>
                      <a:pt x="141202" y="80076"/>
                      <a:pt x="86210" y="21655"/>
                      <a:pt x="16955" y="1722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D14D160D-77E3-1C1E-BD33-A0AA3ED06067}"/>
                  </a:ext>
                </a:extLst>
              </p:cNvPr>
              <p:cNvSpPr/>
              <p:nvPr/>
            </p:nvSpPr>
            <p:spPr>
              <a:xfrm>
                <a:off x="7906850" y="6384766"/>
                <a:ext cx="299362" cy="117618"/>
              </a:xfrm>
              <a:custGeom>
                <a:avLst/>
                <a:gdLst>
                  <a:gd name="connsiteX0" fmla="*/ 287567 w 299362"/>
                  <a:gd name="connsiteY0" fmla="*/ 117619 h 117618"/>
                  <a:gd name="connsiteX1" fmla="*/ 11753 w 299362"/>
                  <a:gd name="connsiteY1" fmla="*/ 117619 h 117618"/>
                  <a:gd name="connsiteX2" fmla="*/ 9699 w 299362"/>
                  <a:gd name="connsiteY2" fmla="*/ 112092 h 117618"/>
                  <a:gd name="connsiteX3" fmla="*/ 0 w 299362"/>
                  <a:gd name="connsiteY3" fmla="*/ 58809 h 117618"/>
                  <a:gd name="connsiteX4" fmla="*/ 9716 w 299362"/>
                  <a:gd name="connsiteY4" fmla="*/ 5514 h 117618"/>
                  <a:gd name="connsiteX5" fmla="*/ 11770 w 299362"/>
                  <a:gd name="connsiteY5" fmla="*/ 0 h 117618"/>
                  <a:gd name="connsiteX6" fmla="*/ 287567 w 299362"/>
                  <a:gd name="connsiteY6" fmla="*/ 0 h 117618"/>
                  <a:gd name="connsiteX7" fmla="*/ 289621 w 299362"/>
                  <a:gd name="connsiteY7" fmla="*/ 5510 h 117618"/>
                  <a:gd name="connsiteX8" fmla="*/ 299363 w 299362"/>
                  <a:gd name="connsiteY8" fmla="*/ 58814 h 117618"/>
                  <a:gd name="connsiteX9" fmla="*/ 289621 w 299362"/>
                  <a:gd name="connsiteY9" fmla="*/ 112109 h 117618"/>
                  <a:gd name="connsiteX10" fmla="*/ 287567 w 299362"/>
                  <a:gd name="connsiteY10" fmla="*/ 117619 h 117618"/>
                  <a:gd name="connsiteX11" fmla="*/ 23667 w 299362"/>
                  <a:gd name="connsiteY11" fmla="*/ 100659 h 117618"/>
                  <a:gd name="connsiteX12" fmla="*/ 275674 w 299362"/>
                  <a:gd name="connsiteY12" fmla="*/ 100659 h 117618"/>
                  <a:gd name="connsiteX13" fmla="*/ 282407 w 299362"/>
                  <a:gd name="connsiteY13" fmla="*/ 58809 h 117618"/>
                  <a:gd name="connsiteX14" fmla="*/ 275674 w 299362"/>
                  <a:gd name="connsiteY14" fmla="*/ 16951 h 117618"/>
                  <a:gd name="connsiteX15" fmla="*/ 23676 w 299362"/>
                  <a:gd name="connsiteY15" fmla="*/ 16951 h 117618"/>
                  <a:gd name="connsiteX16" fmla="*/ 16955 w 299362"/>
                  <a:gd name="connsiteY16" fmla="*/ 58809 h 117618"/>
                  <a:gd name="connsiteX17" fmla="*/ 23667 w 299362"/>
                  <a:gd name="connsiteY17" fmla="*/ 100659 h 1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9362" h="117618">
                    <a:moveTo>
                      <a:pt x="287567" y="117619"/>
                    </a:moveTo>
                    <a:lnTo>
                      <a:pt x="11753" y="117619"/>
                    </a:lnTo>
                    <a:lnTo>
                      <a:pt x="9699" y="112092"/>
                    </a:lnTo>
                    <a:cubicBezTo>
                      <a:pt x="3261" y="94783"/>
                      <a:pt x="0" y="76857"/>
                      <a:pt x="0" y="58809"/>
                    </a:cubicBezTo>
                    <a:cubicBezTo>
                      <a:pt x="0" y="40745"/>
                      <a:pt x="3265" y="22811"/>
                      <a:pt x="9716" y="5514"/>
                    </a:cubicBezTo>
                    <a:lnTo>
                      <a:pt x="11770" y="0"/>
                    </a:lnTo>
                    <a:lnTo>
                      <a:pt x="287567" y="0"/>
                    </a:lnTo>
                    <a:lnTo>
                      <a:pt x="289621" y="5510"/>
                    </a:lnTo>
                    <a:cubicBezTo>
                      <a:pt x="296085" y="22794"/>
                      <a:pt x="299363" y="40732"/>
                      <a:pt x="299363" y="58814"/>
                    </a:cubicBezTo>
                    <a:cubicBezTo>
                      <a:pt x="299363" y="76891"/>
                      <a:pt x="296089" y="94825"/>
                      <a:pt x="289621" y="112109"/>
                    </a:cubicBezTo>
                    <a:lnTo>
                      <a:pt x="287567" y="117619"/>
                    </a:lnTo>
                    <a:close/>
                    <a:moveTo>
                      <a:pt x="23667" y="100659"/>
                    </a:moveTo>
                    <a:lnTo>
                      <a:pt x="275674" y="100659"/>
                    </a:lnTo>
                    <a:cubicBezTo>
                      <a:pt x="280150" y="86999"/>
                      <a:pt x="282407" y="72951"/>
                      <a:pt x="282407" y="58809"/>
                    </a:cubicBezTo>
                    <a:cubicBezTo>
                      <a:pt x="282407" y="44664"/>
                      <a:pt x="280146" y="30611"/>
                      <a:pt x="275674" y="16951"/>
                    </a:cubicBezTo>
                    <a:lnTo>
                      <a:pt x="23676" y="16951"/>
                    </a:lnTo>
                    <a:cubicBezTo>
                      <a:pt x="19212" y="30624"/>
                      <a:pt x="16955" y="44677"/>
                      <a:pt x="16955" y="58809"/>
                    </a:cubicBezTo>
                    <a:cubicBezTo>
                      <a:pt x="16955" y="72930"/>
                      <a:pt x="19212" y="86978"/>
                      <a:pt x="23667" y="100659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279" name="그래픽 344">
            <a:extLst>
              <a:ext uri="{FF2B5EF4-FFF2-40B4-BE49-F238E27FC236}">
                <a16:creationId xmlns:a16="http://schemas.microsoft.com/office/drawing/2014/main" id="{3606032A-E82C-A229-9CEA-607C9FD4EEC8}"/>
              </a:ext>
            </a:extLst>
          </p:cNvPr>
          <p:cNvGrpSpPr>
            <a:grpSpLocks noChangeAspect="1"/>
          </p:cNvGrpSpPr>
          <p:nvPr/>
        </p:nvGrpSpPr>
        <p:grpSpPr>
          <a:xfrm>
            <a:off x="7285132" y="4704718"/>
            <a:ext cx="532983" cy="513109"/>
            <a:chOff x="7074538" y="6063441"/>
            <a:chExt cx="540007" cy="519855"/>
          </a:xfrm>
          <a:solidFill>
            <a:schemeClr val="accent3"/>
          </a:solidFill>
        </p:grpSpPr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9759D742-9AAE-A54C-20E1-035B5D132741}"/>
                </a:ext>
              </a:extLst>
            </p:cNvPr>
            <p:cNvSpPr/>
            <p:nvPr/>
          </p:nvSpPr>
          <p:spPr>
            <a:xfrm>
              <a:off x="7432119" y="6178897"/>
              <a:ext cx="16876" cy="39246"/>
            </a:xfrm>
            <a:custGeom>
              <a:avLst/>
              <a:gdLst>
                <a:gd name="connsiteX0" fmla="*/ 0 w 16875"/>
                <a:gd name="connsiteY0" fmla="*/ 0 h 39247"/>
                <a:gd name="connsiteX1" fmla="*/ 16875 w 16875"/>
                <a:gd name="connsiteY1" fmla="*/ 0 h 39247"/>
                <a:gd name="connsiteX2" fmla="*/ 16875 w 16875"/>
                <a:gd name="connsiteY2" fmla="*/ 39247 h 39247"/>
                <a:gd name="connsiteX3" fmla="*/ 0 w 16875"/>
                <a:gd name="connsiteY3" fmla="*/ 39247 h 3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9247">
                  <a:moveTo>
                    <a:pt x="0" y="0"/>
                  </a:moveTo>
                  <a:lnTo>
                    <a:pt x="16875" y="0"/>
                  </a:lnTo>
                  <a:lnTo>
                    <a:pt x="16875" y="39247"/>
                  </a:lnTo>
                  <a:lnTo>
                    <a:pt x="0" y="39247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558DBE77-BE5B-F5FC-E511-667BC3569FA2}"/>
                </a:ext>
              </a:extLst>
            </p:cNvPr>
            <p:cNvSpPr/>
            <p:nvPr/>
          </p:nvSpPr>
          <p:spPr>
            <a:xfrm>
              <a:off x="7074538" y="6464179"/>
              <a:ext cx="540002" cy="119117"/>
            </a:xfrm>
            <a:custGeom>
              <a:avLst/>
              <a:gdLst>
                <a:gd name="connsiteX0" fmla="*/ 510355 w 540000"/>
                <a:gd name="connsiteY0" fmla="*/ 119121 h 119120"/>
                <a:gd name="connsiteX1" fmla="*/ 29645 w 540000"/>
                <a:gd name="connsiteY1" fmla="*/ 119121 h 119120"/>
                <a:gd name="connsiteX2" fmla="*/ 0 w 540000"/>
                <a:gd name="connsiteY2" fmla="*/ 89286 h 119120"/>
                <a:gd name="connsiteX3" fmla="*/ 0 w 540000"/>
                <a:gd name="connsiteY3" fmla="*/ 0 h 119120"/>
                <a:gd name="connsiteX4" fmla="*/ 16875 w 540000"/>
                <a:gd name="connsiteY4" fmla="*/ 0 h 119120"/>
                <a:gd name="connsiteX5" fmla="*/ 16875 w 540000"/>
                <a:gd name="connsiteY5" fmla="*/ 89286 h 119120"/>
                <a:gd name="connsiteX6" fmla="*/ 29645 w 540000"/>
                <a:gd name="connsiteY6" fmla="*/ 102246 h 119120"/>
                <a:gd name="connsiteX7" fmla="*/ 510355 w 540000"/>
                <a:gd name="connsiteY7" fmla="*/ 102246 h 119120"/>
                <a:gd name="connsiteX8" fmla="*/ 523125 w 540000"/>
                <a:gd name="connsiteY8" fmla="*/ 89286 h 119120"/>
                <a:gd name="connsiteX9" fmla="*/ 523125 w 540000"/>
                <a:gd name="connsiteY9" fmla="*/ 0 h 119120"/>
                <a:gd name="connsiteX10" fmla="*/ 540000 w 540000"/>
                <a:gd name="connsiteY10" fmla="*/ 0 h 119120"/>
                <a:gd name="connsiteX11" fmla="*/ 540000 w 540000"/>
                <a:gd name="connsiteY11" fmla="*/ 89286 h 119120"/>
                <a:gd name="connsiteX12" fmla="*/ 510355 w 540000"/>
                <a:gd name="connsiteY12" fmla="*/ 119121 h 11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000" h="119120">
                  <a:moveTo>
                    <a:pt x="510355" y="119121"/>
                  </a:moveTo>
                  <a:lnTo>
                    <a:pt x="29645" y="119121"/>
                  </a:lnTo>
                  <a:cubicBezTo>
                    <a:pt x="13298" y="119121"/>
                    <a:pt x="0" y="105739"/>
                    <a:pt x="0" y="89286"/>
                  </a:cubicBezTo>
                  <a:lnTo>
                    <a:pt x="0" y="0"/>
                  </a:lnTo>
                  <a:lnTo>
                    <a:pt x="16875" y="0"/>
                  </a:lnTo>
                  <a:lnTo>
                    <a:pt x="16875" y="89286"/>
                  </a:lnTo>
                  <a:cubicBezTo>
                    <a:pt x="16875" y="96428"/>
                    <a:pt x="22604" y="102246"/>
                    <a:pt x="29645" y="102246"/>
                  </a:cubicBezTo>
                  <a:lnTo>
                    <a:pt x="510355" y="102246"/>
                  </a:lnTo>
                  <a:cubicBezTo>
                    <a:pt x="517396" y="102246"/>
                    <a:pt x="523125" y="96428"/>
                    <a:pt x="523125" y="89286"/>
                  </a:cubicBezTo>
                  <a:lnTo>
                    <a:pt x="523125" y="0"/>
                  </a:lnTo>
                  <a:lnTo>
                    <a:pt x="540000" y="0"/>
                  </a:lnTo>
                  <a:lnTo>
                    <a:pt x="540000" y="89286"/>
                  </a:lnTo>
                  <a:cubicBezTo>
                    <a:pt x="540000" y="105739"/>
                    <a:pt x="526703" y="119121"/>
                    <a:pt x="510355" y="119121"/>
                  </a:cubicBez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9813CCCA-AE3C-98FC-D2B8-F17245627689}"/>
                </a:ext>
              </a:extLst>
            </p:cNvPr>
            <p:cNvSpPr/>
            <p:nvPr/>
          </p:nvSpPr>
          <p:spPr>
            <a:xfrm>
              <a:off x="7074543" y="6209711"/>
              <a:ext cx="540002" cy="295114"/>
            </a:xfrm>
            <a:custGeom>
              <a:avLst/>
              <a:gdLst>
                <a:gd name="connsiteX0" fmla="*/ 510355 w 540000"/>
                <a:gd name="connsiteY0" fmla="*/ 295123 h 295122"/>
                <a:gd name="connsiteX1" fmla="*/ 29645 w 540000"/>
                <a:gd name="connsiteY1" fmla="*/ 295123 h 295122"/>
                <a:gd name="connsiteX2" fmla="*/ 0 w 540000"/>
                <a:gd name="connsiteY2" fmla="*/ 265279 h 295122"/>
                <a:gd name="connsiteX3" fmla="*/ 0 w 540000"/>
                <a:gd name="connsiteY3" fmla="*/ 29839 h 295122"/>
                <a:gd name="connsiteX4" fmla="*/ 29645 w 540000"/>
                <a:gd name="connsiteY4" fmla="*/ 0 h 295122"/>
                <a:gd name="connsiteX5" fmla="*/ 51895 w 540000"/>
                <a:gd name="connsiteY5" fmla="*/ 0 h 295122"/>
                <a:gd name="connsiteX6" fmla="*/ 51895 w 540000"/>
                <a:gd name="connsiteY6" fmla="*/ 16875 h 295122"/>
                <a:gd name="connsiteX7" fmla="*/ 29645 w 540000"/>
                <a:gd name="connsiteY7" fmla="*/ 16875 h 295122"/>
                <a:gd name="connsiteX8" fmla="*/ 16875 w 540000"/>
                <a:gd name="connsiteY8" fmla="*/ 29839 h 295122"/>
                <a:gd name="connsiteX9" fmla="*/ 16875 w 540000"/>
                <a:gd name="connsiteY9" fmla="*/ 265275 h 295122"/>
                <a:gd name="connsiteX10" fmla="*/ 29645 w 540000"/>
                <a:gd name="connsiteY10" fmla="*/ 278243 h 295122"/>
                <a:gd name="connsiteX11" fmla="*/ 510355 w 540000"/>
                <a:gd name="connsiteY11" fmla="*/ 278243 h 295122"/>
                <a:gd name="connsiteX12" fmla="*/ 523125 w 540000"/>
                <a:gd name="connsiteY12" fmla="*/ 265275 h 295122"/>
                <a:gd name="connsiteX13" fmla="*/ 523125 w 540000"/>
                <a:gd name="connsiteY13" fmla="*/ 29839 h 295122"/>
                <a:gd name="connsiteX14" fmla="*/ 510355 w 540000"/>
                <a:gd name="connsiteY14" fmla="*/ 16875 h 295122"/>
                <a:gd name="connsiteX15" fmla="*/ 191084 w 540000"/>
                <a:gd name="connsiteY15" fmla="*/ 16875 h 295122"/>
                <a:gd name="connsiteX16" fmla="*/ 191084 w 540000"/>
                <a:gd name="connsiteY16" fmla="*/ 0 h 295122"/>
                <a:gd name="connsiteX17" fmla="*/ 510355 w 540000"/>
                <a:gd name="connsiteY17" fmla="*/ 0 h 295122"/>
                <a:gd name="connsiteX18" fmla="*/ 540000 w 540000"/>
                <a:gd name="connsiteY18" fmla="*/ 29839 h 295122"/>
                <a:gd name="connsiteX19" fmla="*/ 540000 w 540000"/>
                <a:gd name="connsiteY19" fmla="*/ 265275 h 295122"/>
                <a:gd name="connsiteX20" fmla="*/ 510355 w 540000"/>
                <a:gd name="connsiteY20" fmla="*/ 295123 h 2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0000" h="295122">
                  <a:moveTo>
                    <a:pt x="510355" y="295123"/>
                  </a:moveTo>
                  <a:lnTo>
                    <a:pt x="29645" y="295123"/>
                  </a:lnTo>
                  <a:cubicBezTo>
                    <a:pt x="13298" y="295123"/>
                    <a:pt x="0" y="281732"/>
                    <a:pt x="0" y="265279"/>
                  </a:cubicBezTo>
                  <a:lnTo>
                    <a:pt x="0" y="29839"/>
                  </a:lnTo>
                  <a:cubicBezTo>
                    <a:pt x="0" y="13386"/>
                    <a:pt x="13298" y="0"/>
                    <a:pt x="29645" y="0"/>
                  </a:cubicBezTo>
                  <a:lnTo>
                    <a:pt x="51895" y="0"/>
                  </a:lnTo>
                  <a:lnTo>
                    <a:pt x="51895" y="16875"/>
                  </a:lnTo>
                  <a:lnTo>
                    <a:pt x="29645" y="16875"/>
                  </a:lnTo>
                  <a:cubicBezTo>
                    <a:pt x="22604" y="16879"/>
                    <a:pt x="16875" y="22693"/>
                    <a:pt x="16875" y="29839"/>
                  </a:cubicBezTo>
                  <a:lnTo>
                    <a:pt x="16875" y="265275"/>
                  </a:lnTo>
                  <a:cubicBezTo>
                    <a:pt x="16875" y="272426"/>
                    <a:pt x="22604" y="278243"/>
                    <a:pt x="29645" y="278243"/>
                  </a:cubicBezTo>
                  <a:lnTo>
                    <a:pt x="510355" y="278243"/>
                  </a:lnTo>
                  <a:cubicBezTo>
                    <a:pt x="517396" y="278243"/>
                    <a:pt x="523125" y="272426"/>
                    <a:pt x="523125" y="265275"/>
                  </a:cubicBezTo>
                  <a:lnTo>
                    <a:pt x="523125" y="29839"/>
                  </a:lnTo>
                  <a:cubicBezTo>
                    <a:pt x="523125" y="22693"/>
                    <a:pt x="517396" y="16875"/>
                    <a:pt x="510355" y="16875"/>
                  </a:cubicBezTo>
                  <a:lnTo>
                    <a:pt x="191084" y="16875"/>
                  </a:lnTo>
                  <a:lnTo>
                    <a:pt x="191084" y="0"/>
                  </a:lnTo>
                  <a:lnTo>
                    <a:pt x="510355" y="0"/>
                  </a:lnTo>
                  <a:cubicBezTo>
                    <a:pt x="526703" y="0"/>
                    <a:pt x="540000" y="13386"/>
                    <a:pt x="540000" y="29839"/>
                  </a:cubicBezTo>
                  <a:lnTo>
                    <a:pt x="540000" y="265275"/>
                  </a:lnTo>
                  <a:cubicBezTo>
                    <a:pt x="540000" y="281732"/>
                    <a:pt x="526703" y="295123"/>
                    <a:pt x="510355" y="295123"/>
                  </a:cubicBez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CB6C5E92-ED7B-1363-0F0E-2FF8FF63F429}"/>
                </a:ext>
              </a:extLst>
            </p:cNvPr>
            <p:cNvSpPr/>
            <p:nvPr/>
          </p:nvSpPr>
          <p:spPr>
            <a:xfrm>
              <a:off x="7313316" y="6253813"/>
              <a:ext cx="252733" cy="65996"/>
            </a:xfrm>
            <a:custGeom>
              <a:avLst/>
              <a:gdLst>
                <a:gd name="connsiteX0" fmla="*/ 236123 w 252732"/>
                <a:gd name="connsiteY0" fmla="*/ 16613 h 65998"/>
                <a:gd name="connsiteX1" fmla="*/ 236123 w 252732"/>
                <a:gd name="connsiteY1" fmla="*/ 49397 h 65998"/>
                <a:gd name="connsiteX2" fmla="*/ 16605 w 252732"/>
                <a:gd name="connsiteY2" fmla="*/ 49397 h 65998"/>
                <a:gd name="connsiteX3" fmla="*/ 16605 w 252732"/>
                <a:gd name="connsiteY3" fmla="*/ 16613 h 65998"/>
                <a:gd name="connsiteX4" fmla="*/ 236123 w 252732"/>
                <a:gd name="connsiteY4" fmla="*/ 16613 h 65998"/>
                <a:gd name="connsiteX5" fmla="*/ 252733 w 252732"/>
                <a:gd name="connsiteY5" fmla="*/ 0 h 65998"/>
                <a:gd name="connsiteX6" fmla="*/ 0 w 252732"/>
                <a:gd name="connsiteY6" fmla="*/ 0 h 65998"/>
                <a:gd name="connsiteX7" fmla="*/ 0 w 252732"/>
                <a:gd name="connsiteY7" fmla="*/ 65998 h 65998"/>
                <a:gd name="connsiteX8" fmla="*/ 252733 w 252732"/>
                <a:gd name="connsiteY8" fmla="*/ 65998 h 65998"/>
                <a:gd name="connsiteX9" fmla="*/ 252733 w 252732"/>
                <a:gd name="connsiteY9" fmla="*/ 0 h 65998"/>
                <a:gd name="connsiteX10" fmla="*/ 252733 w 252732"/>
                <a:gd name="connsiteY10" fmla="*/ 0 h 6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32" h="65998">
                  <a:moveTo>
                    <a:pt x="236123" y="16613"/>
                  </a:moveTo>
                  <a:lnTo>
                    <a:pt x="236123" y="49397"/>
                  </a:lnTo>
                  <a:lnTo>
                    <a:pt x="16605" y="49397"/>
                  </a:lnTo>
                  <a:lnTo>
                    <a:pt x="16605" y="16613"/>
                  </a:lnTo>
                  <a:lnTo>
                    <a:pt x="236123" y="16613"/>
                  </a:lnTo>
                  <a:moveTo>
                    <a:pt x="252733" y="0"/>
                  </a:moveTo>
                  <a:lnTo>
                    <a:pt x="0" y="0"/>
                  </a:lnTo>
                  <a:lnTo>
                    <a:pt x="0" y="65998"/>
                  </a:lnTo>
                  <a:lnTo>
                    <a:pt x="252733" y="65998"/>
                  </a:lnTo>
                  <a:lnTo>
                    <a:pt x="252733" y="0"/>
                  </a:lnTo>
                  <a:lnTo>
                    <a:pt x="252733" y="0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189A0C7D-2E56-71F2-F5B5-771332CCF382}"/>
                </a:ext>
              </a:extLst>
            </p:cNvPr>
            <p:cNvSpPr/>
            <p:nvPr/>
          </p:nvSpPr>
          <p:spPr>
            <a:xfrm>
              <a:off x="7304874" y="6063441"/>
              <a:ext cx="264310" cy="125676"/>
            </a:xfrm>
            <a:custGeom>
              <a:avLst/>
              <a:gdLst>
                <a:gd name="connsiteX0" fmla="*/ 264309 w 264308"/>
                <a:gd name="connsiteY0" fmla="*/ 125681 h 125680"/>
                <a:gd name="connsiteX1" fmla="*/ 0 w 264308"/>
                <a:gd name="connsiteY1" fmla="*/ 125681 h 125680"/>
                <a:gd name="connsiteX2" fmla="*/ 0 w 264308"/>
                <a:gd name="connsiteY2" fmla="*/ 0 h 125680"/>
                <a:gd name="connsiteX3" fmla="*/ 264309 w 264308"/>
                <a:gd name="connsiteY3" fmla="*/ 0 h 125680"/>
                <a:gd name="connsiteX4" fmla="*/ 264309 w 264308"/>
                <a:gd name="connsiteY4" fmla="*/ 125681 h 125680"/>
                <a:gd name="connsiteX5" fmla="*/ 16875 w 264308"/>
                <a:gd name="connsiteY5" fmla="*/ 108806 h 125680"/>
                <a:gd name="connsiteX6" fmla="*/ 247434 w 264308"/>
                <a:gd name="connsiteY6" fmla="*/ 108806 h 125680"/>
                <a:gd name="connsiteX7" fmla="*/ 247434 w 264308"/>
                <a:gd name="connsiteY7" fmla="*/ 16875 h 125680"/>
                <a:gd name="connsiteX8" fmla="*/ 16875 w 264308"/>
                <a:gd name="connsiteY8" fmla="*/ 16875 h 125680"/>
                <a:gd name="connsiteX9" fmla="*/ 16875 w 264308"/>
                <a:gd name="connsiteY9" fmla="*/ 108806 h 12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308" h="125680">
                  <a:moveTo>
                    <a:pt x="264309" y="125681"/>
                  </a:moveTo>
                  <a:lnTo>
                    <a:pt x="0" y="125681"/>
                  </a:lnTo>
                  <a:lnTo>
                    <a:pt x="0" y="0"/>
                  </a:lnTo>
                  <a:lnTo>
                    <a:pt x="264309" y="0"/>
                  </a:lnTo>
                  <a:lnTo>
                    <a:pt x="264309" y="125681"/>
                  </a:lnTo>
                  <a:close/>
                  <a:moveTo>
                    <a:pt x="16875" y="108806"/>
                  </a:moveTo>
                  <a:lnTo>
                    <a:pt x="247434" y="108806"/>
                  </a:lnTo>
                  <a:lnTo>
                    <a:pt x="247434" y="16875"/>
                  </a:lnTo>
                  <a:lnTo>
                    <a:pt x="16875" y="16875"/>
                  </a:lnTo>
                  <a:lnTo>
                    <a:pt x="16875" y="108806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96386EAF-9537-785B-9FCF-5F19DE79D16C}"/>
                </a:ext>
              </a:extLst>
            </p:cNvPr>
            <p:cNvSpPr/>
            <p:nvPr/>
          </p:nvSpPr>
          <p:spPr>
            <a:xfrm>
              <a:off x="7349096" y="6116065"/>
              <a:ext cx="175863" cy="16875"/>
            </a:xfrm>
            <a:custGeom>
              <a:avLst/>
              <a:gdLst>
                <a:gd name="connsiteX0" fmla="*/ 0 w 175862"/>
                <a:gd name="connsiteY0" fmla="*/ 0 h 16875"/>
                <a:gd name="connsiteX1" fmla="*/ 175863 w 175862"/>
                <a:gd name="connsiteY1" fmla="*/ 0 h 16875"/>
                <a:gd name="connsiteX2" fmla="*/ 175863 w 175862"/>
                <a:gd name="connsiteY2" fmla="*/ 16875 h 16875"/>
                <a:gd name="connsiteX3" fmla="*/ 0 w 17586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862" h="16875">
                  <a:moveTo>
                    <a:pt x="0" y="0"/>
                  </a:moveTo>
                  <a:lnTo>
                    <a:pt x="175863" y="0"/>
                  </a:lnTo>
                  <a:lnTo>
                    <a:pt x="1758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83121415-4131-C8AA-7151-A1D75801DB87}"/>
                </a:ext>
              </a:extLst>
            </p:cNvPr>
            <p:cNvSpPr/>
            <p:nvPr/>
          </p:nvSpPr>
          <p:spPr>
            <a:xfrm>
              <a:off x="7314324" y="6350600"/>
              <a:ext cx="43744" cy="16875"/>
            </a:xfrm>
            <a:custGeom>
              <a:avLst/>
              <a:gdLst>
                <a:gd name="connsiteX0" fmla="*/ 0 w 43744"/>
                <a:gd name="connsiteY0" fmla="*/ 0 h 16875"/>
                <a:gd name="connsiteX1" fmla="*/ 43744 w 43744"/>
                <a:gd name="connsiteY1" fmla="*/ 0 h 16875"/>
                <a:gd name="connsiteX2" fmla="*/ 43744 w 43744"/>
                <a:gd name="connsiteY2" fmla="*/ 16875 h 16875"/>
                <a:gd name="connsiteX3" fmla="*/ 0 w 43744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4" h="16875">
                  <a:moveTo>
                    <a:pt x="0" y="0"/>
                  </a:moveTo>
                  <a:lnTo>
                    <a:pt x="43744" y="0"/>
                  </a:lnTo>
                  <a:lnTo>
                    <a:pt x="43744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084AE4D-A3ED-5BD2-8DF0-A01E5C0DFFEC}"/>
                </a:ext>
              </a:extLst>
            </p:cNvPr>
            <p:cNvSpPr/>
            <p:nvPr/>
          </p:nvSpPr>
          <p:spPr>
            <a:xfrm>
              <a:off x="7381892" y="6350600"/>
              <a:ext cx="43735" cy="16875"/>
            </a:xfrm>
            <a:custGeom>
              <a:avLst/>
              <a:gdLst>
                <a:gd name="connsiteX0" fmla="*/ 0 w 43735"/>
                <a:gd name="connsiteY0" fmla="*/ 0 h 16875"/>
                <a:gd name="connsiteX1" fmla="*/ 43736 w 43735"/>
                <a:gd name="connsiteY1" fmla="*/ 0 h 16875"/>
                <a:gd name="connsiteX2" fmla="*/ 43736 w 43735"/>
                <a:gd name="connsiteY2" fmla="*/ 16875 h 16875"/>
                <a:gd name="connsiteX3" fmla="*/ 0 w 4373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5" h="16875">
                  <a:moveTo>
                    <a:pt x="0" y="0"/>
                  </a:moveTo>
                  <a:lnTo>
                    <a:pt x="43736" y="0"/>
                  </a:lnTo>
                  <a:lnTo>
                    <a:pt x="43736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608661BC-676D-1F24-8770-F612CC0D4C92}"/>
                </a:ext>
              </a:extLst>
            </p:cNvPr>
            <p:cNvSpPr/>
            <p:nvPr/>
          </p:nvSpPr>
          <p:spPr>
            <a:xfrm>
              <a:off x="7449443" y="6350600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3011FFD5-2E5D-775F-9B02-187A74AABEEF}"/>
                </a:ext>
              </a:extLst>
            </p:cNvPr>
            <p:cNvSpPr/>
            <p:nvPr/>
          </p:nvSpPr>
          <p:spPr>
            <a:xfrm>
              <a:off x="7516995" y="6350600"/>
              <a:ext cx="43752" cy="16875"/>
            </a:xfrm>
            <a:custGeom>
              <a:avLst/>
              <a:gdLst>
                <a:gd name="connsiteX0" fmla="*/ 0 w 43752"/>
                <a:gd name="connsiteY0" fmla="*/ 0 h 16875"/>
                <a:gd name="connsiteX1" fmla="*/ 43753 w 43752"/>
                <a:gd name="connsiteY1" fmla="*/ 0 h 16875"/>
                <a:gd name="connsiteX2" fmla="*/ 43753 w 43752"/>
                <a:gd name="connsiteY2" fmla="*/ 16875 h 16875"/>
                <a:gd name="connsiteX3" fmla="*/ 0 w 4375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2" h="16875">
                  <a:moveTo>
                    <a:pt x="0" y="0"/>
                  </a:moveTo>
                  <a:lnTo>
                    <a:pt x="43753" y="0"/>
                  </a:lnTo>
                  <a:lnTo>
                    <a:pt x="4375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22166ACD-9C75-7976-A291-B98CA593A506}"/>
                </a:ext>
              </a:extLst>
            </p:cNvPr>
            <p:cNvSpPr/>
            <p:nvPr/>
          </p:nvSpPr>
          <p:spPr>
            <a:xfrm>
              <a:off x="7314324" y="6396979"/>
              <a:ext cx="43744" cy="16875"/>
            </a:xfrm>
            <a:custGeom>
              <a:avLst/>
              <a:gdLst>
                <a:gd name="connsiteX0" fmla="*/ 0 w 43744"/>
                <a:gd name="connsiteY0" fmla="*/ 0 h 16875"/>
                <a:gd name="connsiteX1" fmla="*/ 43744 w 43744"/>
                <a:gd name="connsiteY1" fmla="*/ 0 h 16875"/>
                <a:gd name="connsiteX2" fmla="*/ 43744 w 43744"/>
                <a:gd name="connsiteY2" fmla="*/ 16875 h 16875"/>
                <a:gd name="connsiteX3" fmla="*/ 0 w 43744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4" h="16875">
                  <a:moveTo>
                    <a:pt x="0" y="0"/>
                  </a:moveTo>
                  <a:lnTo>
                    <a:pt x="43744" y="0"/>
                  </a:lnTo>
                  <a:lnTo>
                    <a:pt x="43744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0702871A-8971-4664-B782-63CEE4ACCA1A}"/>
                </a:ext>
              </a:extLst>
            </p:cNvPr>
            <p:cNvSpPr/>
            <p:nvPr/>
          </p:nvSpPr>
          <p:spPr>
            <a:xfrm>
              <a:off x="7381892" y="6396979"/>
              <a:ext cx="43735" cy="16875"/>
            </a:xfrm>
            <a:custGeom>
              <a:avLst/>
              <a:gdLst>
                <a:gd name="connsiteX0" fmla="*/ 0 w 43735"/>
                <a:gd name="connsiteY0" fmla="*/ 0 h 16875"/>
                <a:gd name="connsiteX1" fmla="*/ 43736 w 43735"/>
                <a:gd name="connsiteY1" fmla="*/ 0 h 16875"/>
                <a:gd name="connsiteX2" fmla="*/ 43736 w 43735"/>
                <a:gd name="connsiteY2" fmla="*/ 16875 h 16875"/>
                <a:gd name="connsiteX3" fmla="*/ 0 w 4373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5" h="16875">
                  <a:moveTo>
                    <a:pt x="0" y="0"/>
                  </a:moveTo>
                  <a:lnTo>
                    <a:pt x="43736" y="0"/>
                  </a:lnTo>
                  <a:lnTo>
                    <a:pt x="43736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17F0540A-F1E8-BAEC-D89C-50612748C918}"/>
                </a:ext>
              </a:extLst>
            </p:cNvPr>
            <p:cNvSpPr/>
            <p:nvPr/>
          </p:nvSpPr>
          <p:spPr>
            <a:xfrm>
              <a:off x="7449443" y="6396979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915E96B3-3423-88C3-519C-89448CA8D881}"/>
                </a:ext>
              </a:extLst>
            </p:cNvPr>
            <p:cNvSpPr/>
            <p:nvPr/>
          </p:nvSpPr>
          <p:spPr>
            <a:xfrm>
              <a:off x="7516995" y="6396979"/>
              <a:ext cx="43752" cy="16875"/>
            </a:xfrm>
            <a:custGeom>
              <a:avLst/>
              <a:gdLst>
                <a:gd name="connsiteX0" fmla="*/ 0 w 43752"/>
                <a:gd name="connsiteY0" fmla="*/ 0 h 16875"/>
                <a:gd name="connsiteX1" fmla="*/ 43753 w 43752"/>
                <a:gd name="connsiteY1" fmla="*/ 0 h 16875"/>
                <a:gd name="connsiteX2" fmla="*/ 43753 w 43752"/>
                <a:gd name="connsiteY2" fmla="*/ 16875 h 16875"/>
                <a:gd name="connsiteX3" fmla="*/ 0 w 4375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2" h="16875">
                  <a:moveTo>
                    <a:pt x="0" y="0"/>
                  </a:moveTo>
                  <a:lnTo>
                    <a:pt x="43753" y="0"/>
                  </a:lnTo>
                  <a:lnTo>
                    <a:pt x="4375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5C7E4DCC-FF91-92D5-71B5-64CB9825A17F}"/>
                </a:ext>
              </a:extLst>
            </p:cNvPr>
            <p:cNvSpPr/>
            <p:nvPr/>
          </p:nvSpPr>
          <p:spPr>
            <a:xfrm>
              <a:off x="7314324" y="6443342"/>
              <a:ext cx="43744" cy="16875"/>
            </a:xfrm>
            <a:custGeom>
              <a:avLst/>
              <a:gdLst>
                <a:gd name="connsiteX0" fmla="*/ 0 w 43744"/>
                <a:gd name="connsiteY0" fmla="*/ 0 h 16875"/>
                <a:gd name="connsiteX1" fmla="*/ 43744 w 43744"/>
                <a:gd name="connsiteY1" fmla="*/ 0 h 16875"/>
                <a:gd name="connsiteX2" fmla="*/ 43744 w 43744"/>
                <a:gd name="connsiteY2" fmla="*/ 16875 h 16875"/>
                <a:gd name="connsiteX3" fmla="*/ 0 w 43744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4" h="16875">
                  <a:moveTo>
                    <a:pt x="0" y="0"/>
                  </a:moveTo>
                  <a:lnTo>
                    <a:pt x="43744" y="0"/>
                  </a:lnTo>
                  <a:lnTo>
                    <a:pt x="43744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6FD0533B-C952-DCD3-40A7-28ED62FD6300}"/>
                </a:ext>
              </a:extLst>
            </p:cNvPr>
            <p:cNvSpPr/>
            <p:nvPr/>
          </p:nvSpPr>
          <p:spPr>
            <a:xfrm>
              <a:off x="7381892" y="6443342"/>
              <a:ext cx="43735" cy="16875"/>
            </a:xfrm>
            <a:custGeom>
              <a:avLst/>
              <a:gdLst>
                <a:gd name="connsiteX0" fmla="*/ 0 w 43735"/>
                <a:gd name="connsiteY0" fmla="*/ 0 h 16875"/>
                <a:gd name="connsiteX1" fmla="*/ 43736 w 43735"/>
                <a:gd name="connsiteY1" fmla="*/ 0 h 16875"/>
                <a:gd name="connsiteX2" fmla="*/ 43736 w 43735"/>
                <a:gd name="connsiteY2" fmla="*/ 16875 h 16875"/>
                <a:gd name="connsiteX3" fmla="*/ 0 w 4373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5" h="16875">
                  <a:moveTo>
                    <a:pt x="0" y="0"/>
                  </a:moveTo>
                  <a:lnTo>
                    <a:pt x="43736" y="0"/>
                  </a:lnTo>
                  <a:lnTo>
                    <a:pt x="43736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A2C8E358-9045-AD80-EF4D-451CE1DB515B}"/>
                </a:ext>
              </a:extLst>
            </p:cNvPr>
            <p:cNvSpPr/>
            <p:nvPr/>
          </p:nvSpPr>
          <p:spPr>
            <a:xfrm>
              <a:off x="7449443" y="6443342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5BBA769D-5948-40D1-D84B-73A2B5ABDFB0}"/>
                </a:ext>
              </a:extLst>
            </p:cNvPr>
            <p:cNvSpPr/>
            <p:nvPr/>
          </p:nvSpPr>
          <p:spPr>
            <a:xfrm>
              <a:off x="7141131" y="6350600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0118AA8-C485-5714-A62B-B92C6568D9A1}"/>
                </a:ext>
              </a:extLst>
            </p:cNvPr>
            <p:cNvSpPr/>
            <p:nvPr/>
          </p:nvSpPr>
          <p:spPr>
            <a:xfrm>
              <a:off x="7208691" y="6350600"/>
              <a:ext cx="43740" cy="16875"/>
            </a:xfrm>
            <a:custGeom>
              <a:avLst/>
              <a:gdLst>
                <a:gd name="connsiteX0" fmla="*/ 0 w 43740"/>
                <a:gd name="connsiteY0" fmla="*/ 0 h 16875"/>
                <a:gd name="connsiteX1" fmla="*/ 43740 w 43740"/>
                <a:gd name="connsiteY1" fmla="*/ 0 h 16875"/>
                <a:gd name="connsiteX2" fmla="*/ 43740 w 43740"/>
                <a:gd name="connsiteY2" fmla="*/ 16875 h 16875"/>
                <a:gd name="connsiteX3" fmla="*/ 0 w 43740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0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CC1186F0-C879-357A-9609-830EA9AD1B9B}"/>
                </a:ext>
              </a:extLst>
            </p:cNvPr>
            <p:cNvSpPr/>
            <p:nvPr/>
          </p:nvSpPr>
          <p:spPr>
            <a:xfrm>
              <a:off x="7141131" y="6396979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3AD134E-E299-A6FF-CEEB-C1CCCD5A943D}"/>
                </a:ext>
              </a:extLst>
            </p:cNvPr>
            <p:cNvSpPr/>
            <p:nvPr/>
          </p:nvSpPr>
          <p:spPr>
            <a:xfrm>
              <a:off x="7208691" y="6396979"/>
              <a:ext cx="43740" cy="16875"/>
            </a:xfrm>
            <a:custGeom>
              <a:avLst/>
              <a:gdLst>
                <a:gd name="connsiteX0" fmla="*/ 0 w 43740"/>
                <a:gd name="connsiteY0" fmla="*/ 0 h 16875"/>
                <a:gd name="connsiteX1" fmla="*/ 43740 w 43740"/>
                <a:gd name="connsiteY1" fmla="*/ 0 h 16875"/>
                <a:gd name="connsiteX2" fmla="*/ 43740 w 43740"/>
                <a:gd name="connsiteY2" fmla="*/ 16875 h 16875"/>
                <a:gd name="connsiteX3" fmla="*/ 0 w 43740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0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BA34520B-90A1-15FD-B3A9-386CE6C3E6BE}"/>
                </a:ext>
              </a:extLst>
            </p:cNvPr>
            <p:cNvSpPr/>
            <p:nvPr/>
          </p:nvSpPr>
          <p:spPr>
            <a:xfrm>
              <a:off x="7141131" y="6443342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22A72C34-5613-9833-F343-8EBD6ECC62AD}"/>
                </a:ext>
              </a:extLst>
            </p:cNvPr>
            <p:cNvSpPr/>
            <p:nvPr/>
          </p:nvSpPr>
          <p:spPr>
            <a:xfrm>
              <a:off x="7208691" y="6443342"/>
              <a:ext cx="43740" cy="16875"/>
            </a:xfrm>
            <a:custGeom>
              <a:avLst/>
              <a:gdLst>
                <a:gd name="connsiteX0" fmla="*/ 0 w 43740"/>
                <a:gd name="connsiteY0" fmla="*/ 0 h 16875"/>
                <a:gd name="connsiteX1" fmla="*/ 43740 w 43740"/>
                <a:gd name="connsiteY1" fmla="*/ 0 h 16875"/>
                <a:gd name="connsiteX2" fmla="*/ 43740 w 43740"/>
                <a:gd name="connsiteY2" fmla="*/ 16875 h 16875"/>
                <a:gd name="connsiteX3" fmla="*/ 0 w 43740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0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2BD94603-09F7-3552-4B88-2EB3ACA80AC5}"/>
                </a:ext>
              </a:extLst>
            </p:cNvPr>
            <p:cNvSpPr/>
            <p:nvPr/>
          </p:nvSpPr>
          <p:spPr>
            <a:xfrm>
              <a:off x="7516994" y="6443342"/>
              <a:ext cx="43752" cy="16875"/>
            </a:xfrm>
            <a:custGeom>
              <a:avLst/>
              <a:gdLst>
                <a:gd name="connsiteX0" fmla="*/ 0 w 43752"/>
                <a:gd name="connsiteY0" fmla="*/ 0 h 16875"/>
                <a:gd name="connsiteX1" fmla="*/ 43753 w 43752"/>
                <a:gd name="connsiteY1" fmla="*/ 0 h 16875"/>
                <a:gd name="connsiteX2" fmla="*/ 43753 w 43752"/>
                <a:gd name="connsiteY2" fmla="*/ 16875 h 16875"/>
                <a:gd name="connsiteX3" fmla="*/ 0 w 4375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2" h="16875">
                  <a:moveTo>
                    <a:pt x="0" y="0"/>
                  </a:moveTo>
                  <a:lnTo>
                    <a:pt x="43753" y="0"/>
                  </a:lnTo>
                  <a:lnTo>
                    <a:pt x="4375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84CF7540-6656-F4BD-3043-56067DC7F542}"/>
                </a:ext>
              </a:extLst>
            </p:cNvPr>
            <p:cNvSpPr/>
            <p:nvPr/>
          </p:nvSpPr>
          <p:spPr>
            <a:xfrm>
              <a:off x="7108689" y="6253808"/>
              <a:ext cx="177697" cy="63739"/>
            </a:xfrm>
            <a:custGeom>
              <a:avLst/>
              <a:gdLst>
                <a:gd name="connsiteX0" fmla="*/ 177698 w 177697"/>
                <a:gd name="connsiteY0" fmla="*/ 63741 h 63741"/>
                <a:gd name="connsiteX1" fmla="*/ 0 w 177697"/>
                <a:gd name="connsiteY1" fmla="*/ 63741 h 63741"/>
                <a:gd name="connsiteX2" fmla="*/ 0 w 177697"/>
                <a:gd name="connsiteY2" fmla="*/ 0 h 63741"/>
                <a:gd name="connsiteX3" fmla="*/ 16875 w 177697"/>
                <a:gd name="connsiteY3" fmla="*/ 0 h 63741"/>
                <a:gd name="connsiteX4" fmla="*/ 16875 w 177697"/>
                <a:gd name="connsiteY4" fmla="*/ 46866 h 63741"/>
                <a:gd name="connsiteX5" fmla="*/ 160823 w 177697"/>
                <a:gd name="connsiteY5" fmla="*/ 46866 h 63741"/>
                <a:gd name="connsiteX6" fmla="*/ 160823 w 177697"/>
                <a:gd name="connsiteY6" fmla="*/ 0 h 63741"/>
                <a:gd name="connsiteX7" fmla="*/ 177698 w 177697"/>
                <a:gd name="connsiteY7" fmla="*/ 0 h 6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97" h="63741">
                  <a:moveTo>
                    <a:pt x="177698" y="63741"/>
                  </a:moveTo>
                  <a:lnTo>
                    <a:pt x="0" y="63741"/>
                  </a:lnTo>
                  <a:lnTo>
                    <a:pt x="0" y="0"/>
                  </a:lnTo>
                  <a:lnTo>
                    <a:pt x="16875" y="0"/>
                  </a:lnTo>
                  <a:lnTo>
                    <a:pt x="16875" y="46866"/>
                  </a:lnTo>
                  <a:lnTo>
                    <a:pt x="160823" y="46866"/>
                  </a:lnTo>
                  <a:lnTo>
                    <a:pt x="160823" y="0"/>
                  </a:lnTo>
                  <a:lnTo>
                    <a:pt x="177698" y="0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73801A41-5067-A4B2-78EF-00BD70819613}"/>
                </a:ext>
              </a:extLst>
            </p:cNvPr>
            <p:cNvSpPr/>
            <p:nvPr/>
          </p:nvSpPr>
          <p:spPr>
            <a:xfrm>
              <a:off x="7147328" y="6090925"/>
              <a:ext cx="100406" cy="191091"/>
            </a:xfrm>
            <a:custGeom>
              <a:avLst/>
              <a:gdLst>
                <a:gd name="connsiteX0" fmla="*/ 100402 w 100406"/>
                <a:gd name="connsiteY0" fmla="*/ 191097 h 191096"/>
                <a:gd name="connsiteX1" fmla="*/ 0 w 100406"/>
                <a:gd name="connsiteY1" fmla="*/ 191097 h 191096"/>
                <a:gd name="connsiteX2" fmla="*/ 0 w 100406"/>
                <a:gd name="connsiteY2" fmla="*/ 0 h 191096"/>
                <a:gd name="connsiteX3" fmla="*/ 18870 w 100406"/>
                <a:gd name="connsiteY3" fmla="*/ 25464 h 191096"/>
                <a:gd name="connsiteX4" fmla="*/ 29295 w 100406"/>
                <a:gd name="connsiteY4" fmla="*/ 11391 h 191096"/>
                <a:gd name="connsiteX5" fmla="*/ 39741 w 100406"/>
                <a:gd name="connsiteY5" fmla="*/ 25469 h 191096"/>
                <a:gd name="connsiteX6" fmla="*/ 50182 w 100406"/>
                <a:gd name="connsiteY6" fmla="*/ 11382 h 191096"/>
                <a:gd name="connsiteX7" fmla="*/ 60611 w 100406"/>
                <a:gd name="connsiteY7" fmla="*/ 25469 h 191096"/>
                <a:gd name="connsiteX8" fmla="*/ 71061 w 100406"/>
                <a:gd name="connsiteY8" fmla="*/ 11403 h 191096"/>
                <a:gd name="connsiteX9" fmla="*/ 81510 w 100406"/>
                <a:gd name="connsiteY9" fmla="*/ 25481 h 191096"/>
                <a:gd name="connsiteX10" fmla="*/ 100406 w 100406"/>
                <a:gd name="connsiteY10" fmla="*/ 51 h 191096"/>
                <a:gd name="connsiteX11" fmla="*/ 100406 w 100406"/>
                <a:gd name="connsiteY11" fmla="*/ 191097 h 191096"/>
                <a:gd name="connsiteX12" fmla="*/ 16875 w 100406"/>
                <a:gd name="connsiteY12" fmla="*/ 174222 h 191096"/>
                <a:gd name="connsiteX13" fmla="*/ 83527 w 100406"/>
                <a:gd name="connsiteY13" fmla="*/ 174222 h 191096"/>
                <a:gd name="connsiteX14" fmla="*/ 83527 w 100406"/>
                <a:gd name="connsiteY14" fmla="*/ 51064 h 191096"/>
                <a:gd name="connsiteX15" fmla="*/ 81506 w 100406"/>
                <a:gd name="connsiteY15" fmla="*/ 53789 h 191096"/>
                <a:gd name="connsiteX16" fmla="*/ 71056 w 100406"/>
                <a:gd name="connsiteY16" fmla="*/ 39711 h 191096"/>
                <a:gd name="connsiteX17" fmla="*/ 60590 w 100406"/>
                <a:gd name="connsiteY17" fmla="*/ 53802 h 191096"/>
                <a:gd name="connsiteX18" fmla="*/ 50178 w 100406"/>
                <a:gd name="connsiteY18" fmla="*/ 39736 h 191096"/>
                <a:gd name="connsiteX19" fmla="*/ 39749 w 100406"/>
                <a:gd name="connsiteY19" fmla="*/ 53806 h 191096"/>
                <a:gd name="connsiteX20" fmla="*/ 29308 w 100406"/>
                <a:gd name="connsiteY20" fmla="*/ 39732 h 191096"/>
                <a:gd name="connsiteX21" fmla="*/ 18875 w 100406"/>
                <a:gd name="connsiteY21" fmla="*/ 53814 h 191096"/>
                <a:gd name="connsiteX22" fmla="*/ 16879 w 100406"/>
                <a:gd name="connsiteY22" fmla="*/ 51123 h 191096"/>
                <a:gd name="connsiteX23" fmla="*/ 16879 w 100406"/>
                <a:gd name="connsiteY23" fmla="*/ 174222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0406" h="191096">
                  <a:moveTo>
                    <a:pt x="100402" y="191097"/>
                  </a:moveTo>
                  <a:lnTo>
                    <a:pt x="0" y="191097"/>
                  </a:lnTo>
                  <a:lnTo>
                    <a:pt x="0" y="0"/>
                  </a:lnTo>
                  <a:lnTo>
                    <a:pt x="18870" y="25464"/>
                  </a:lnTo>
                  <a:lnTo>
                    <a:pt x="29295" y="11391"/>
                  </a:lnTo>
                  <a:lnTo>
                    <a:pt x="39741" y="25469"/>
                  </a:lnTo>
                  <a:lnTo>
                    <a:pt x="50182" y="11382"/>
                  </a:lnTo>
                  <a:lnTo>
                    <a:pt x="60611" y="25469"/>
                  </a:lnTo>
                  <a:lnTo>
                    <a:pt x="71061" y="11403"/>
                  </a:lnTo>
                  <a:lnTo>
                    <a:pt x="81510" y="25481"/>
                  </a:lnTo>
                  <a:lnTo>
                    <a:pt x="100406" y="51"/>
                  </a:lnTo>
                  <a:lnTo>
                    <a:pt x="100406" y="191097"/>
                  </a:lnTo>
                  <a:close/>
                  <a:moveTo>
                    <a:pt x="16875" y="174222"/>
                  </a:moveTo>
                  <a:lnTo>
                    <a:pt x="83527" y="174222"/>
                  </a:lnTo>
                  <a:lnTo>
                    <a:pt x="83527" y="51064"/>
                  </a:lnTo>
                  <a:lnTo>
                    <a:pt x="81506" y="53789"/>
                  </a:lnTo>
                  <a:lnTo>
                    <a:pt x="71056" y="39711"/>
                  </a:lnTo>
                  <a:lnTo>
                    <a:pt x="60590" y="53802"/>
                  </a:lnTo>
                  <a:lnTo>
                    <a:pt x="50178" y="39736"/>
                  </a:lnTo>
                  <a:lnTo>
                    <a:pt x="39749" y="53806"/>
                  </a:lnTo>
                  <a:lnTo>
                    <a:pt x="29308" y="39732"/>
                  </a:lnTo>
                  <a:lnTo>
                    <a:pt x="18875" y="53814"/>
                  </a:lnTo>
                  <a:lnTo>
                    <a:pt x="16879" y="51123"/>
                  </a:lnTo>
                  <a:lnTo>
                    <a:pt x="16879" y="174222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5BA9BA82-E4F3-E1DB-5431-89163758738C}"/>
                </a:ext>
              </a:extLst>
            </p:cNvPr>
            <p:cNvSpPr/>
            <p:nvPr/>
          </p:nvSpPr>
          <p:spPr>
            <a:xfrm>
              <a:off x="7332137" y="6528557"/>
              <a:ext cx="24759" cy="16875"/>
            </a:xfrm>
            <a:custGeom>
              <a:avLst/>
              <a:gdLst>
                <a:gd name="connsiteX0" fmla="*/ 0 w 24759"/>
                <a:gd name="connsiteY0" fmla="*/ 0 h 16875"/>
                <a:gd name="connsiteX1" fmla="*/ 24760 w 24759"/>
                <a:gd name="connsiteY1" fmla="*/ 0 h 16875"/>
                <a:gd name="connsiteX2" fmla="*/ 24760 w 24759"/>
                <a:gd name="connsiteY2" fmla="*/ 16875 h 16875"/>
                <a:gd name="connsiteX3" fmla="*/ 0 w 2475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9" h="16875">
                  <a:moveTo>
                    <a:pt x="0" y="0"/>
                  </a:moveTo>
                  <a:lnTo>
                    <a:pt x="24760" y="0"/>
                  </a:lnTo>
                  <a:lnTo>
                    <a:pt x="2476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7" name="그래픽 39">
            <a:extLst>
              <a:ext uri="{FF2B5EF4-FFF2-40B4-BE49-F238E27FC236}">
                <a16:creationId xmlns:a16="http://schemas.microsoft.com/office/drawing/2014/main" id="{6D2523B0-126E-A660-8A05-D06D24E7DA35}"/>
              </a:ext>
            </a:extLst>
          </p:cNvPr>
          <p:cNvGrpSpPr/>
          <p:nvPr/>
        </p:nvGrpSpPr>
        <p:grpSpPr>
          <a:xfrm>
            <a:off x="1371664" y="4664009"/>
            <a:ext cx="559411" cy="553807"/>
            <a:chOff x="7270914" y="4323490"/>
            <a:chExt cx="540000" cy="534579"/>
          </a:xfrm>
          <a:solidFill>
            <a:schemeClr val="accent3"/>
          </a:solidFill>
        </p:grpSpPr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1B220025-6ACE-C18C-88C7-B6B039D0FF46}"/>
                </a:ext>
              </a:extLst>
            </p:cNvPr>
            <p:cNvSpPr/>
            <p:nvPr/>
          </p:nvSpPr>
          <p:spPr>
            <a:xfrm>
              <a:off x="7470370" y="4499239"/>
              <a:ext cx="16875" cy="36195"/>
            </a:xfrm>
            <a:custGeom>
              <a:avLst/>
              <a:gdLst>
                <a:gd name="connsiteX0" fmla="*/ 0 w 16875"/>
                <a:gd name="connsiteY0" fmla="*/ 0 h 36196"/>
                <a:gd name="connsiteX1" fmla="*/ 16875 w 16875"/>
                <a:gd name="connsiteY1" fmla="*/ 0 h 36196"/>
                <a:gd name="connsiteX2" fmla="*/ 16875 w 16875"/>
                <a:gd name="connsiteY2" fmla="*/ 36197 h 36196"/>
                <a:gd name="connsiteX3" fmla="*/ 0 w 16875"/>
                <a:gd name="connsiteY3" fmla="*/ 36197 h 3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6196">
                  <a:moveTo>
                    <a:pt x="0" y="0"/>
                  </a:moveTo>
                  <a:lnTo>
                    <a:pt x="16875" y="0"/>
                  </a:lnTo>
                  <a:lnTo>
                    <a:pt x="16875" y="36197"/>
                  </a:lnTo>
                  <a:lnTo>
                    <a:pt x="0" y="3619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245597BC-3855-DDD8-3317-061A069E9C21}"/>
                </a:ext>
              </a:extLst>
            </p:cNvPr>
            <p:cNvSpPr/>
            <p:nvPr/>
          </p:nvSpPr>
          <p:spPr>
            <a:xfrm>
              <a:off x="7467982" y="4323490"/>
              <a:ext cx="173032" cy="106091"/>
            </a:xfrm>
            <a:custGeom>
              <a:avLst/>
              <a:gdLst>
                <a:gd name="connsiteX0" fmla="*/ 173032 w 173032"/>
                <a:gd name="connsiteY0" fmla="*/ 106093 h 106093"/>
                <a:gd name="connsiteX1" fmla="*/ 156157 w 173032"/>
                <a:gd name="connsiteY1" fmla="*/ 106093 h 106093"/>
                <a:gd name="connsiteX2" fmla="*/ 156157 w 173032"/>
                <a:gd name="connsiteY2" fmla="*/ 16875 h 106093"/>
                <a:gd name="connsiteX3" fmla="*/ 0 w 173032"/>
                <a:gd name="connsiteY3" fmla="*/ 16875 h 106093"/>
                <a:gd name="connsiteX4" fmla="*/ 0 w 173032"/>
                <a:gd name="connsiteY4" fmla="*/ 0 h 106093"/>
                <a:gd name="connsiteX5" fmla="*/ 173032 w 173032"/>
                <a:gd name="connsiteY5" fmla="*/ 0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032" h="106093">
                  <a:moveTo>
                    <a:pt x="173032" y="106093"/>
                  </a:moveTo>
                  <a:lnTo>
                    <a:pt x="156157" y="106093"/>
                  </a:lnTo>
                  <a:lnTo>
                    <a:pt x="156157" y="16875"/>
                  </a:lnTo>
                  <a:lnTo>
                    <a:pt x="0" y="16875"/>
                  </a:lnTo>
                  <a:lnTo>
                    <a:pt x="0" y="0"/>
                  </a:lnTo>
                  <a:lnTo>
                    <a:pt x="17303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DC5DC17A-99C4-D21E-80DE-E96D83F38CCC}"/>
                </a:ext>
              </a:extLst>
            </p:cNvPr>
            <p:cNvSpPr/>
            <p:nvPr/>
          </p:nvSpPr>
          <p:spPr>
            <a:xfrm>
              <a:off x="7376685" y="4529162"/>
              <a:ext cx="166370" cy="328907"/>
            </a:xfrm>
            <a:custGeom>
              <a:avLst/>
              <a:gdLst>
                <a:gd name="connsiteX0" fmla="*/ 166371 w 166370"/>
                <a:gd name="connsiteY0" fmla="*/ 328915 h 328914"/>
                <a:gd name="connsiteX1" fmla="*/ 0 w 166370"/>
                <a:gd name="connsiteY1" fmla="*/ 328915 h 328914"/>
                <a:gd name="connsiteX2" fmla="*/ 0 w 166370"/>
                <a:gd name="connsiteY2" fmla="*/ 0 h 328914"/>
                <a:gd name="connsiteX3" fmla="*/ 166371 w 166370"/>
                <a:gd name="connsiteY3" fmla="*/ 0 h 328914"/>
                <a:gd name="connsiteX4" fmla="*/ 166371 w 166370"/>
                <a:gd name="connsiteY4" fmla="*/ 328915 h 328914"/>
                <a:gd name="connsiteX5" fmla="*/ 16875 w 166370"/>
                <a:gd name="connsiteY5" fmla="*/ 312040 h 328914"/>
                <a:gd name="connsiteX6" fmla="*/ 149496 w 166370"/>
                <a:gd name="connsiteY6" fmla="*/ 312040 h 328914"/>
                <a:gd name="connsiteX7" fmla="*/ 149496 w 166370"/>
                <a:gd name="connsiteY7" fmla="*/ 16875 h 328914"/>
                <a:gd name="connsiteX8" fmla="*/ 16875 w 166370"/>
                <a:gd name="connsiteY8" fmla="*/ 16875 h 328914"/>
                <a:gd name="connsiteX9" fmla="*/ 16875 w 166370"/>
                <a:gd name="connsiteY9" fmla="*/ 312040 h 3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70" h="328914">
                  <a:moveTo>
                    <a:pt x="166371" y="328915"/>
                  </a:moveTo>
                  <a:lnTo>
                    <a:pt x="0" y="328915"/>
                  </a:lnTo>
                  <a:lnTo>
                    <a:pt x="0" y="0"/>
                  </a:lnTo>
                  <a:lnTo>
                    <a:pt x="166371" y="0"/>
                  </a:lnTo>
                  <a:lnTo>
                    <a:pt x="166371" y="328915"/>
                  </a:lnTo>
                  <a:close/>
                  <a:moveTo>
                    <a:pt x="16875" y="312040"/>
                  </a:moveTo>
                  <a:lnTo>
                    <a:pt x="149496" y="312040"/>
                  </a:lnTo>
                  <a:lnTo>
                    <a:pt x="149496" y="16875"/>
                  </a:lnTo>
                  <a:lnTo>
                    <a:pt x="16875" y="16875"/>
                  </a:lnTo>
                  <a:lnTo>
                    <a:pt x="16875" y="3120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1" name="그래픽 39">
              <a:extLst>
                <a:ext uri="{FF2B5EF4-FFF2-40B4-BE49-F238E27FC236}">
                  <a16:creationId xmlns:a16="http://schemas.microsoft.com/office/drawing/2014/main" id="{63F12390-A998-09E3-F9B7-93BBA662D61F}"/>
                </a:ext>
              </a:extLst>
            </p:cNvPr>
            <p:cNvGrpSpPr/>
            <p:nvPr/>
          </p:nvGrpSpPr>
          <p:grpSpPr>
            <a:xfrm>
              <a:off x="7409511" y="4610524"/>
              <a:ext cx="100094" cy="16875"/>
              <a:chOff x="7409523" y="4610622"/>
              <a:chExt cx="100094" cy="16875"/>
            </a:xfrm>
            <a:grpFill/>
          </p:grpSpPr>
          <p:sp>
            <p:nvSpPr>
              <p:cNvPr id="351" name="자유형: 도형 350">
                <a:extLst>
                  <a:ext uri="{FF2B5EF4-FFF2-40B4-BE49-F238E27FC236}">
                    <a16:creationId xmlns:a16="http://schemas.microsoft.com/office/drawing/2014/main" id="{F2AB9440-8D1B-C23E-AAFC-E8349497EC71}"/>
                  </a:ext>
                </a:extLst>
              </p:cNvPr>
              <p:cNvSpPr/>
              <p:nvPr/>
            </p:nvSpPr>
            <p:spPr>
              <a:xfrm>
                <a:off x="7409523" y="461062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22216B03-94B9-A570-8E4B-08A2357A961C}"/>
                  </a:ext>
                </a:extLst>
              </p:cNvPr>
              <p:cNvSpPr/>
              <p:nvPr/>
            </p:nvSpPr>
            <p:spPr>
              <a:xfrm>
                <a:off x="7449542" y="461062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FE0225F7-C69B-3629-D268-DDBDA3FD14AA}"/>
                  </a:ext>
                </a:extLst>
              </p:cNvPr>
              <p:cNvSpPr/>
              <p:nvPr/>
            </p:nvSpPr>
            <p:spPr>
              <a:xfrm>
                <a:off x="7489569" y="461062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2" name="그래픽 39">
              <a:extLst>
                <a:ext uri="{FF2B5EF4-FFF2-40B4-BE49-F238E27FC236}">
                  <a16:creationId xmlns:a16="http://schemas.microsoft.com/office/drawing/2014/main" id="{26024921-41B9-4A9A-E83B-4884B31A25AA}"/>
                </a:ext>
              </a:extLst>
            </p:cNvPr>
            <p:cNvGrpSpPr/>
            <p:nvPr/>
          </p:nvGrpSpPr>
          <p:grpSpPr>
            <a:xfrm>
              <a:off x="7409511" y="4648765"/>
              <a:ext cx="100094" cy="16875"/>
              <a:chOff x="7409523" y="4648865"/>
              <a:chExt cx="100094" cy="16875"/>
            </a:xfrm>
            <a:grpFill/>
          </p:grpSpPr>
          <p:sp>
            <p:nvSpPr>
              <p:cNvPr id="348" name="자유형: 도형 347">
                <a:extLst>
                  <a:ext uri="{FF2B5EF4-FFF2-40B4-BE49-F238E27FC236}">
                    <a16:creationId xmlns:a16="http://schemas.microsoft.com/office/drawing/2014/main" id="{81045720-20A0-357F-9EA6-8BF95DA6736A}"/>
                  </a:ext>
                </a:extLst>
              </p:cNvPr>
              <p:cNvSpPr/>
              <p:nvPr/>
            </p:nvSpPr>
            <p:spPr>
              <a:xfrm>
                <a:off x="7409523" y="464886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BCBD0ACE-EA27-6835-B079-21BBDD9A7D73}"/>
                  </a:ext>
                </a:extLst>
              </p:cNvPr>
              <p:cNvSpPr/>
              <p:nvPr/>
            </p:nvSpPr>
            <p:spPr>
              <a:xfrm>
                <a:off x="7449542" y="464886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자유형: 도형 349">
                <a:extLst>
                  <a:ext uri="{FF2B5EF4-FFF2-40B4-BE49-F238E27FC236}">
                    <a16:creationId xmlns:a16="http://schemas.microsoft.com/office/drawing/2014/main" id="{4BE41020-93AA-E1B9-C9D3-E50039352F51}"/>
                  </a:ext>
                </a:extLst>
              </p:cNvPr>
              <p:cNvSpPr/>
              <p:nvPr/>
            </p:nvSpPr>
            <p:spPr>
              <a:xfrm>
                <a:off x="7489569" y="464886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3" name="그래픽 39">
              <a:extLst>
                <a:ext uri="{FF2B5EF4-FFF2-40B4-BE49-F238E27FC236}">
                  <a16:creationId xmlns:a16="http://schemas.microsoft.com/office/drawing/2014/main" id="{C3ACCB03-6FB7-D4FF-B2D7-5E72F1F55582}"/>
                </a:ext>
              </a:extLst>
            </p:cNvPr>
            <p:cNvGrpSpPr/>
            <p:nvPr/>
          </p:nvGrpSpPr>
          <p:grpSpPr>
            <a:xfrm>
              <a:off x="7409511" y="4687011"/>
              <a:ext cx="100094" cy="16875"/>
              <a:chOff x="7409523" y="4687112"/>
              <a:chExt cx="100094" cy="16875"/>
            </a:xfrm>
            <a:grpFill/>
          </p:grpSpPr>
          <p:sp>
            <p:nvSpPr>
              <p:cNvPr id="345" name="자유형: 도형 344">
                <a:extLst>
                  <a:ext uri="{FF2B5EF4-FFF2-40B4-BE49-F238E27FC236}">
                    <a16:creationId xmlns:a16="http://schemas.microsoft.com/office/drawing/2014/main" id="{827FB88B-AFA5-25DD-1712-4A2586DD5CA4}"/>
                  </a:ext>
                </a:extLst>
              </p:cNvPr>
              <p:cNvSpPr/>
              <p:nvPr/>
            </p:nvSpPr>
            <p:spPr>
              <a:xfrm>
                <a:off x="7409523" y="468711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180EAE83-0689-3775-08E3-A87C4F877B27}"/>
                  </a:ext>
                </a:extLst>
              </p:cNvPr>
              <p:cNvSpPr/>
              <p:nvPr/>
            </p:nvSpPr>
            <p:spPr>
              <a:xfrm>
                <a:off x="7449542" y="468711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28B3D36F-E97E-DB67-FDAE-50DE59A30B5F}"/>
                  </a:ext>
                </a:extLst>
              </p:cNvPr>
              <p:cNvSpPr/>
              <p:nvPr/>
            </p:nvSpPr>
            <p:spPr>
              <a:xfrm>
                <a:off x="7489569" y="468711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4" name="그래픽 39">
              <a:extLst>
                <a:ext uri="{FF2B5EF4-FFF2-40B4-BE49-F238E27FC236}">
                  <a16:creationId xmlns:a16="http://schemas.microsoft.com/office/drawing/2014/main" id="{E672E476-C68F-2B1F-BDE9-FE5198CC8D42}"/>
                </a:ext>
              </a:extLst>
            </p:cNvPr>
            <p:cNvGrpSpPr/>
            <p:nvPr/>
          </p:nvGrpSpPr>
          <p:grpSpPr>
            <a:xfrm>
              <a:off x="7409511" y="4725254"/>
              <a:ext cx="100094" cy="16875"/>
              <a:chOff x="7409523" y="4725355"/>
              <a:chExt cx="100094" cy="16875"/>
            </a:xfrm>
            <a:grpFill/>
          </p:grpSpPr>
          <p:sp>
            <p:nvSpPr>
              <p:cNvPr id="342" name="자유형: 도형 341">
                <a:extLst>
                  <a:ext uri="{FF2B5EF4-FFF2-40B4-BE49-F238E27FC236}">
                    <a16:creationId xmlns:a16="http://schemas.microsoft.com/office/drawing/2014/main" id="{5888527A-319C-5D92-CC53-969B2D407B12}"/>
                  </a:ext>
                </a:extLst>
              </p:cNvPr>
              <p:cNvSpPr/>
              <p:nvPr/>
            </p:nvSpPr>
            <p:spPr>
              <a:xfrm>
                <a:off x="7409523" y="472535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자유형: 도형 342">
                <a:extLst>
                  <a:ext uri="{FF2B5EF4-FFF2-40B4-BE49-F238E27FC236}">
                    <a16:creationId xmlns:a16="http://schemas.microsoft.com/office/drawing/2014/main" id="{7BEA27D4-13AC-6FDE-87A5-51FDBF9BB0C7}"/>
                  </a:ext>
                </a:extLst>
              </p:cNvPr>
              <p:cNvSpPr/>
              <p:nvPr/>
            </p:nvSpPr>
            <p:spPr>
              <a:xfrm>
                <a:off x="7449542" y="472535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자유형: 도형 343">
                <a:extLst>
                  <a:ext uri="{FF2B5EF4-FFF2-40B4-BE49-F238E27FC236}">
                    <a16:creationId xmlns:a16="http://schemas.microsoft.com/office/drawing/2014/main" id="{1BDF66B5-E737-8F8C-43BB-3ADDBD6FE094}"/>
                  </a:ext>
                </a:extLst>
              </p:cNvPr>
              <p:cNvSpPr/>
              <p:nvPr/>
            </p:nvSpPr>
            <p:spPr>
              <a:xfrm>
                <a:off x="7489569" y="472535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5" name="그래픽 39">
              <a:extLst>
                <a:ext uri="{FF2B5EF4-FFF2-40B4-BE49-F238E27FC236}">
                  <a16:creationId xmlns:a16="http://schemas.microsoft.com/office/drawing/2014/main" id="{630B4579-10AE-D62F-F017-C407EEE2C612}"/>
                </a:ext>
              </a:extLst>
            </p:cNvPr>
            <p:cNvGrpSpPr/>
            <p:nvPr/>
          </p:nvGrpSpPr>
          <p:grpSpPr>
            <a:xfrm>
              <a:off x="7409511" y="4763496"/>
              <a:ext cx="100094" cy="16875"/>
              <a:chOff x="7409523" y="4763598"/>
              <a:chExt cx="100094" cy="16875"/>
            </a:xfrm>
            <a:grpFill/>
          </p:grpSpPr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49A19D99-170B-05AF-3042-B9DE88A387AB}"/>
                  </a:ext>
                </a:extLst>
              </p:cNvPr>
              <p:cNvSpPr/>
              <p:nvPr/>
            </p:nvSpPr>
            <p:spPr>
              <a:xfrm>
                <a:off x="7409523" y="4763598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BA9A1440-B0D1-19DA-6961-5EE6B5E5B068}"/>
                  </a:ext>
                </a:extLst>
              </p:cNvPr>
              <p:cNvSpPr/>
              <p:nvPr/>
            </p:nvSpPr>
            <p:spPr>
              <a:xfrm>
                <a:off x="7449542" y="4763598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자유형: 도형 340">
                <a:extLst>
                  <a:ext uri="{FF2B5EF4-FFF2-40B4-BE49-F238E27FC236}">
                    <a16:creationId xmlns:a16="http://schemas.microsoft.com/office/drawing/2014/main" id="{16E14106-A2A4-593A-8BFC-325582407CE7}"/>
                  </a:ext>
                </a:extLst>
              </p:cNvPr>
              <p:cNvSpPr/>
              <p:nvPr/>
            </p:nvSpPr>
            <p:spPr>
              <a:xfrm>
                <a:off x="7489569" y="4763598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6" name="그래픽 39">
              <a:extLst>
                <a:ext uri="{FF2B5EF4-FFF2-40B4-BE49-F238E27FC236}">
                  <a16:creationId xmlns:a16="http://schemas.microsoft.com/office/drawing/2014/main" id="{1E773265-E868-319C-C152-15480944AA9C}"/>
                </a:ext>
              </a:extLst>
            </p:cNvPr>
            <p:cNvGrpSpPr/>
            <p:nvPr/>
          </p:nvGrpSpPr>
          <p:grpSpPr>
            <a:xfrm>
              <a:off x="7409511" y="4801743"/>
              <a:ext cx="100094" cy="16875"/>
              <a:chOff x="7409523" y="4801846"/>
              <a:chExt cx="100094" cy="16875"/>
            </a:xfrm>
            <a:grpFill/>
          </p:grpSpPr>
          <p:sp>
            <p:nvSpPr>
              <p:cNvPr id="336" name="자유형: 도형 335">
                <a:extLst>
                  <a:ext uri="{FF2B5EF4-FFF2-40B4-BE49-F238E27FC236}">
                    <a16:creationId xmlns:a16="http://schemas.microsoft.com/office/drawing/2014/main" id="{D245C15E-6F04-97F3-F33A-FA1EE42D3733}"/>
                  </a:ext>
                </a:extLst>
              </p:cNvPr>
              <p:cNvSpPr/>
              <p:nvPr/>
            </p:nvSpPr>
            <p:spPr>
              <a:xfrm>
                <a:off x="7409523" y="4801846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자유형: 도형 336">
                <a:extLst>
                  <a:ext uri="{FF2B5EF4-FFF2-40B4-BE49-F238E27FC236}">
                    <a16:creationId xmlns:a16="http://schemas.microsoft.com/office/drawing/2014/main" id="{EA1947A8-5C91-327A-0E0C-3C47877A9CA4}"/>
                  </a:ext>
                </a:extLst>
              </p:cNvPr>
              <p:cNvSpPr/>
              <p:nvPr/>
            </p:nvSpPr>
            <p:spPr>
              <a:xfrm>
                <a:off x="7449542" y="4801846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7A2F0639-5554-2F98-4E39-C11F8C100411}"/>
                  </a:ext>
                </a:extLst>
              </p:cNvPr>
              <p:cNvSpPr/>
              <p:nvPr/>
            </p:nvSpPr>
            <p:spPr>
              <a:xfrm>
                <a:off x="7489569" y="4801846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7" name="그래픽 39">
              <a:extLst>
                <a:ext uri="{FF2B5EF4-FFF2-40B4-BE49-F238E27FC236}">
                  <a16:creationId xmlns:a16="http://schemas.microsoft.com/office/drawing/2014/main" id="{C706786C-2C5E-793B-0E52-AE403C2BBB85}"/>
                </a:ext>
              </a:extLst>
            </p:cNvPr>
            <p:cNvGrpSpPr/>
            <p:nvPr/>
          </p:nvGrpSpPr>
          <p:grpSpPr>
            <a:xfrm>
              <a:off x="7604910" y="4413179"/>
              <a:ext cx="155549" cy="444890"/>
              <a:chOff x="7604923" y="4413273"/>
              <a:chExt cx="155549" cy="444900"/>
            </a:xfrm>
            <a:grpFill/>
          </p:grpSpPr>
          <p:sp>
            <p:nvSpPr>
              <p:cNvPr id="326" name="자유형: 도형 325">
                <a:extLst>
                  <a:ext uri="{FF2B5EF4-FFF2-40B4-BE49-F238E27FC236}">
                    <a16:creationId xmlns:a16="http://schemas.microsoft.com/office/drawing/2014/main" id="{9A836F8D-31EE-23A1-B054-45EE0D3D6ACA}"/>
                  </a:ext>
                </a:extLst>
              </p:cNvPr>
              <p:cNvSpPr/>
              <p:nvPr/>
            </p:nvSpPr>
            <p:spPr>
              <a:xfrm>
                <a:off x="7604923" y="4496041"/>
                <a:ext cx="155549" cy="362133"/>
              </a:xfrm>
              <a:custGeom>
                <a:avLst/>
                <a:gdLst>
                  <a:gd name="connsiteX0" fmla="*/ 155550 w 155549"/>
                  <a:gd name="connsiteY0" fmla="*/ 362133 h 362133"/>
                  <a:gd name="connsiteX1" fmla="*/ 0 w 155549"/>
                  <a:gd name="connsiteY1" fmla="*/ 362133 h 362133"/>
                  <a:gd name="connsiteX2" fmla="*/ 0 w 155549"/>
                  <a:gd name="connsiteY2" fmla="*/ 0 h 362133"/>
                  <a:gd name="connsiteX3" fmla="*/ 155550 w 155549"/>
                  <a:gd name="connsiteY3" fmla="*/ 0 h 362133"/>
                  <a:gd name="connsiteX4" fmla="*/ 155550 w 155549"/>
                  <a:gd name="connsiteY4" fmla="*/ 362133 h 362133"/>
                  <a:gd name="connsiteX5" fmla="*/ 16875 w 155549"/>
                  <a:gd name="connsiteY5" fmla="*/ 345258 h 362133"/>
                  <a:gd name="connsiteX6" fmla="*/ 138675 w 155549"/>
                  <a:gd name="connsiteY6" fmla="*/ 345258 h 362133"/>
                  <a:gd name="connsiteX7" fmla="*/ 138675 w 155549"/>
                  <a:gd name="connsiteY7" fmla="*/ 16875 h 362133"/>
                  <a:gd name="connsiteX8" fmla="*/ 16875 w 155549"/>
                  <a:gd name="connsiteY8" fmla="*/ 16875 h 362133"/>
                  <a:gd name="connsiteX9" fmla="*/ 16875 w 155549"/>
                  <a:gd name="connsiteY9" fmla="*/ 345258 h 36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549" h="362133">
                    <a:moveTo>
                      <a:pt x="155550" y="362133"/>
                    </a:moveTo>
                    <a:lnTo>
                      <a:pt x="0" y="362133"/>
                    </a:lnTo>
                    <a:lnTo>
                      <a:pt x="0" y="0"/>
                    </a:lnTo>
                    <a:lnTo>
                      <a:pt x="155550" y="0"/>
                    </a:lnTo>
                    <a:lnTo>
                      <a:pt x="155550" y="362133"/>
                    </a:lnTo>
                    <a:close/>
                    <a:moveTo>
                      <a:pt x="16875" y="345258"/>
                    </a:moveTo>
                    <a:lnTo>
                      <a:pt x="138675" y="345258"/>
                    </a:lnTo>
                    <a:lnTo>
                      <a:pt x="138675" y="16875"/>
                    </a:lnTo>
                    <a:lnTo>
                      <a:pt x="16875" y="16875"/>
                    </a:lnTo>
                    <a:lnTo>
                      <a:pt x="16875" y="3452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자유형: 도형 326">
                <a:extLst>
                  <a:ext uri="{FF2B5EF4-FFF2-40B4-BE49-F238E27FC236}">
                    <a16:creationId xmlns:a16="http://schemas.microsoft.com/office/drawing/2014/main" id="{DC9A9E04-EE16-273F-B256-002FDC37D124}"/>
                  </a:ext>
                </a:extLst>
              </p:cNvPr>
              <p:cNvSpPr/>
              <p:nvPr/>
            </p:nvSpPr>
            <p:spPr>
              <a:xfrm>
                <a:off x="7624105" y="4460692"/>
                <a:ext cx="117179" cy="52105"/>
              </a:xfrm>
              <a:custGeom>
                <a:avLst/>
                <a:gdLst>
                  <a:gd name="connsiteX0" fmla="*/ 117180 w 117179"/>
                  <a:gd name="connsiteY0" fmla="*/ 52106 h 52105"/>
                  <a:gd name="connsiteX1" fmla="*/ 0 w 117179"/>
                  <a:gd name="connsiteY1" fmla="*/ 52106 h 52105"/>
                  <a:gd name="connsiteX2" fmla="*/ 0 w 117179"/>
                  <a:gd name="connsiteY2" fmla="*/ 0 h 52105"/>
                  <a:gd name="connsiteX3" fmla="*/ 117180 w 117179"/>
                  <a:gd name="connsiteY3" fmla="*/ 0 h 52105"/>
                  <a:gd name="connsiteX4" fmla="*/ 117180 w 117179"/>
                  <a:gd name="connsiteY4" fmla="*/ 52106 h 52105"/>
                  <a:gd name="connsiteX5" fmla="*/ 16875 w 117179"/>
                  <a:gd name="connsiteY5" fmla="*/ 35231 h 52105"/>
                  <a:gd name="connsiteX6" fmla="*/ 100305 w 117179"/>
                  <a:gd name="connsiteY6" fmla="*/ 35231 h 52105"/>
                  <a:gd name="connsiteX7" fmla="*/ 100305 w 117179"/>
                  <a:gd name="connsiteY7" fmla="*/ 16871 h 52105"/>
                  <a:gd name="connsiteX8" fmla="*/ 16875 w 117179"/>
                  <a:gd name="connsiteY8" fmla="*/ 16871 h 52105"/>
                  <a:gd name="connsiteX9" fmla="*/ 16875 w 117179"/>
                  <a:gd name="connsiteY9" fmla="*/ 35231 h 5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79" h="52105">
                    <a:moveTo>
                      <a:pt x="117180" y="52106"/>
                    </a:moveTo>
                    <a:lnTo>
                      <a:pt x="0" y="52106"/>
                    </a:lnTo>
                    <a:lnTo>
                      <a:pt x="0" y="0"/>
                    </a:lnTo>
                    <a:lnTo>
                      <a:pt x="117180" y="0"/>
                    </a:lnTo>
                    <a:lnTo>
                      <a:pt x="117180" y="52106"/>
                    </a:lnTo>
                    <a:close/>
                    <a:moveTo>
                      <a:pt x="16875" y="35231"/>
                    </a:moveTo>
                    <a:lnTo>
                      <a:pt x="100305" y="35231"/>
                    </a:lnTo>
                    <a:lnTo>
                      <a:pt x="100305" y="16871"/>
                    </a:lnTo>
                    <a:lnTo>
                      <a:pt x="16875" y="16871"/>
                    </a:lnTo>
                    <a:lnTo>
                      <a:pt x="16875" y="352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자유형: 도형 327">
                <a:extLst>
                  <a:ext uri="{FF2B5EF4-FFF2-40B4-BE49-F238E27FC236}">
                    <a16:creationId xmlns:a16="http://schemas.microsoft.com/office/drawing/2014/main" id="{D9313CE5-B980-9397-5A08-81708A49D356}"/>
                  </a:ext>
                </a:extLst>
              </p:cNvPr>
              <p:cNvSpPr/>
              <p:nvPr/>
            </p:nvSpPr>
            <p:spPr>
              <a:xfrm>
                <a:off x="7642238" y="453708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자유형: 도형 328">
                <a:extLst>
                  <a:ext uri="{FF2B5EF4-FFF2-40B4-BE49-F238E27FC236}">
                    <a16:creationId xmlns:a16="http://schemas.microsoft.com/office/drawing/2014/main" id="{8943899C-34CB-C225-E36E-A44958A5CD6A}"/>
                  </a:ext>
                </a:extLst>
              </p:cNvPr>
              <p:cNvSpPr/>
              <p:nvPr/>
            </p:nvSpPr>
            <p:spPr>
              <a:xfrm>
                <a:off x="7642238" y="4580188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자유형: 도형 329">
                <a:extLst>
                  <a:ext uri="{FF2B5EF4-FFF2-40B4-BE49-F238E27FC236}">
                    <a16:creationId xmlns:a16="http://schemas.microsoft.com/office/drawing/2014/main" id="{4D22D689-5278-FB9B-6F15-8B1CC7807FE1}"/>
                  </a:ext>
                </a:extLst>
              </p:cNvPr>
              <p:cNvSpPr/>
              <p:nvPr/>
            </p:nvSpPr>
            <p:spPr>
              <a:xfrm>
                <a:off x="7642238" y="4623295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자유형: 도형 330">
                <a:extLst>
                  <a:ext uri="{FF2B5EF4-FFF2-40B4-BE49-F238E27FC236}">
                    <a16:creationId xmlns:a16="http://schemas.microsoft.com/office/drawing/2014/main" id="{E17EF756-E299-2AA6-56CB-C6AE2275AC78}"/>
                  </a:ext>
                </a:extLst>
              </p:cNvPr>
              <p:cNvSpPr/>
              <p:nvPr/>
            </p:nvSpPr>
            <p:spPr>
              <a:xfrm>
                <a:off x="7642238" y="4666394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자유형: 도형 331">
                <a:extLst>
                  <a:ext uri="{FF2B5EF4-FFF2-40B4-BE49-F238E27FC236}">
                    <a16:creationId xmlns:a16="http://schemas.microsoft.com/office/drawing/2014/main" id="{9DBD78D7-4319-5ECD-E14C-AA884923A941}"/>
                  </a:ext>
                </a:extLst>
              </p:cNvPr>
              <p:cNvSpPr/>
              <p:nvPr/>
            </p:nvSpPr>
            <p:spPr>
              <a:xfrm>
                <a:off x="7642238" y="4709493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자유형: 도형 332">
                <a:extLst>
                  <a:ext uri="{FF2B5EF4-FFF2-40B4-BE49-F238E27FC236}">
                    <a16:creationId xmlns:a16="http://schemas.microsoft.com/office/drawing/2014/main" id="{0D34258D-9A3C-53DE-756C-39D59ACB4595}"/>
                  </a:ext>
                </a:extLst>
              </p:cNvPr>
              <p:cNvSpPr/>
              <p:nvPr/>
            </p:nvSpPr>
            <p:spPr>
              <a:xfrm>
                <a:off x="7642238" y="4752600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자유형: 도형 333">
                <a:extLst>
                  <a:ext uri="{FF2B5EF4-FFF2-40B4-BE49-F238E27FC236}">
                    <a16:creationId xmlns:a16="http://schemas.microsoft.com/office/drawing/2014/main" id="{52FDBC25-D94D-B404-5AFD-FE2613AFD0C9}"/>
                  </a:ext>
                </a:extLst>
              </p:cNvPr>
              <p:cNvSpPr/>
              <p:nvPr/>
            </p:nvSpPr>
            <p:spPr>
              <a:xfrm>
                <a:off x="7642238" y="479569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자유형: 도형 334">
                <a:extLst>
                  <a:ext uri="{FF2B5EF4-FFF2-40B4-BE49-F238E27FC236}">
                    <a16:creationId xmlns:a16="http://schemas.microsoft.com/office/drawing/2014/main" id="{290C5ED4-A0A2-6BB9-99E3-D123436C25BA}"/>
                  </a:ext>
                </a:extLst>
              </p:cNvPr>
              <p:cNvSpPr/>
              <p:nvPr/>
            </p:nvSpPr>
            <p:spPr>
              <a:xfrm>
                <a:off x="7674258" y="4413273"/>
                <a:ext cx="16875" cy="50979"/>
              </a:xfrm>
              <a:custGeom>
                <a:avLst/>
                <a:gdLst>
                  <a:gd name="connsiteX0" fmla="*/ 0 w 16875"/>
                  <a:gd name="connsiteY0" fmla="*/ 0 h 50979"/>
                  <a:gd name="connsiteX1" fmla="*/ 16875 w 16875"/>
                  <a:gd name="connsiteY1" fmla="*/ 0 h 50979"/>
                  <a:gd name="connsiteX2" fmla="*/ 16875 w 16875"/>
                  <a:gd name="connsiteY2" fmla="*/ 50979 h 50979"/>
                  <a:gd name="connsiteX3" fmla="*/ 0 w 16875"/>
                  <a:gd name="connsiteY3" fmla="*/ 50979 h 5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50979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50979"/>
                    </a:lnTo>
                    <a:lnTo>
                      <a:pt x="0" y="509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236235B7-4876-5728-B393-2A550D23DB8A}"/>
                </a:ext>
              </a:extLst>
            </p:cNvPr>
            <p:cNvSpPr/>
            <p:nvPr/>
          </p:nvSpPr>
          <p:spPr>
            <a:xfrm>
              <a:off x="7314201" y="4485373"/>
              <a:ext cx="54101" cy="16875"/>
            </a:xfrm>
            <a:custGeom>
              <a:avLst/>
              <a:gdLst>
                <a:gd name="connsiteX0" fmla="*/ 0 w 54101"/>
                <a:gd name="connsiteY0" fmla="*/ 0 h 16875"/>
                <a:gd name="connsiteX1" fmla="*/ 54101 w 54101"/>
                <a:gd name="connsiteY1" fmla="*/ 0 h 16875"/>
                <a:gd name="connsiteX2" fmla="*/ 54101 w 54101"/>
                <a:gd name="connsiteY2" fmla="*/ 16875 h 16875"/>
                <a:gd name="connsiteX3" fmla="*/ 0 w 54101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" h="16875">
                  <a:moveTo>
                    <a:pt x="0" y="0"/>
                  </a:moveTo>
                  <a:lnTo>
                    <a:pt x="54101" y="0"/>
                  </a:lnTo>
                  <a:lnTo>
                    <a:pt x="54101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F72EF072-9155-356E-D043-CD8B2C12F6F1}"/>
                </a:ext>
              </a:extLst>
            </p:cNvPr>
            <p:cNvSpPr/>
            <p:nvPr/>
          </p:nvSpPr>
          <p:spPr>
            <a:xfrm>
              <a:off x="7270914" y="4485373"/>
              <a:ext cx="21975" cy="16875"/>
            </a:xfrm>
            <a:custGeom>
              <a:avLst/>
              <a:gdLst>
                <a:gd name="connsiteX0" fmla="*/ 0 w 21975"/>
                <a:gd name="connsiteY0" fmla="*/ 0 h 16875"/>
                <a:gd name="connsiteX1" fmla="*/ 21975 w 21975"/>
                <a:gd name="connsiteY1" fmla="*/ 0 h 16875"/>
                <a:gd name="connsiteX2" fmla="*/ 21975 w 21975"/>
                <a:gd name="connsiteY2" fmla="*/ 16875 h 16875"/>
                <a:gd name="connsiteX3" fmla="*/ 0 w 2197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5" h="16875">
                  <a:moveTo>
                    <a:pt x="0" y="0"/>
                  </a:moveTo>
                  <a:lnTo>
                    <a:pt x="21975" y="0"/>
                  </a:lnTo>
                  <a:lnTo>
                    <a:pt x="21975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8A9B9395-CD99-ED6A-3B52-CD1F4EDE0990}"/>
                </a:ext>
              </a:extLst>
            </p:cNvPr>
            <p:cNvSpPr/>
            <p:nvPr/>
          </p:nvSpPr>
          <p:spPr>
            <a:xfrm>
              <a:off x="7580615" y="4362851"/>
              <a:ext cx="21979" cy="16875"/>
            </a:xfrm>
            <a:custGeom>
              <a:avLst/>
              <a:gdLst>
                <a:gd name="connsiteX0" fmla="*/ 0 w 21979"/>
                <a:gd name="connsiteY0" fmla="*/ 0 h 16875"/>
                <a:gd name="connsiteX1" fmla="*/ 21980 w 21979"/>
                <a:gd name="connsiteY1" fmla="*/ 0 h 16875"/>
                <a:gd name="connsiteX2" fmla="*/ 21980 w 21979"/>
                <a:gd name="connsiteY2" fmla="*/ 16875 h 16875"/>
                <a:gd name="connsiteX3" fmla="*/ 0 w 2197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9" h="16875">
                  <a:moveTo>
                    <a:pt x="0" y="0"/>
                  </a:moveTo>
                  <a:lnTo>
                    <a:pt x="21980" y="0"/>
                  </a:lnTo>
                  <a:lnTo>
                    <a:pt x="2198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5A7ED9AC-11CA-5B04-5AC9-A8F87F85F24E}"/>
                </a:ext>
              </a:extLst>
            </p:cNvPr>
            <p:cNvSpPr/>
            <p:nvPr/>
          </p:nvSpPr>
          <p:spPr>
            <a:xfrm>
              <a:off x="7325418" y="4841194"/>
              <a:ext cx="485496" cy="16875"/>
            </a:xfrm>
            <a:custGeom>
              <a:avLst/>
              <a:gdLst>
                <a:gd name="connsiteX0" fmla="*/ 0 w 485497"/>
                <a:gd name="connsiteY0" fmla="*/ 0 h 16875"/>
                <a:gd name="connsiteX1" fmla="*/ 485498 w 485497"/>
                <a:gd name="connsiteY1" fmla="*/ 0 h 16875"/>
                <a:gd name="connsiteX2" fmla="*/ 485498 w 485497"/>
                <a:gd name="connsiteY2" fmla="*/ 16875 h 16875"/>
                <a:gd name="connsiteX3" fmla="*/ 0 w 485497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97" h="16875">
                  <a:moveTo>
                    <a:pt x="0" y="0"/>
                  </a:moveTo>
                  <a:lnTo>
                    <a:pt x="485498" y="0"/>
                  </a:lnTo>
                  <a:lnTo>
                    <a:pt x="485498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8F9B5F3F-CBA5-6F9B-A396-CA5DB0F6ADB8}"/>
                </a:ext>
              </a:extLst>
            </p:cNvPr>
            <p:cNvSpPr/>
            <p:nvPr/>
          </p:nvSpPr>
          <p:spPr>
            <a:xfrm>
              <a:off x="7369284" y="4392895"/>
              <a:ext cx="66085" cy="74244"/>
            </a:xfrm>
            <a:custGeom>
              <a:avLst/>
              <a:gdLst>
                <a:gd name="connsiteX0" fmla="*/ 36842 w 66086"/>
                <a:gd name="connsiteY0" fmla="*/ 74246 h 74245"/>
                <a:gd name="connsiteX1" fmla="*/ 0 w 66086"/>
                <a:gd name="connsiteY1" fmla="*/ 37121 h 74245"/>
                <a:gd name="connsiteX2" fmla="*/ 36842 w 66086"/>
                <a:gd name="connsiteY2" fmla="*/ 0 h 74245"/>
                <a:gd name="connsiteX3" fmla="*/ 59134 w 66086"/>
                <a:gd name="connsiteY3" fmla="*/ 7568 h 74245"/>
                <a:gd name="connsiteX4" fmla="*/ 48870 w 66086"/>
                <a:gd name="connsiteY4" fmla="*/ 20963 h 74245"/>
                <a:gd name="connsiteX5" fmla="*/ 36842 w 66086"/>
                <a:gd name="connsiteY5" fmla="*/ 16875 h 74245"/>
                <a:gd name="connsiteX6" fmla="*/ 16875 w 66086"/>
                <a:gd name="connsiteY6" fmla="*/ 37121 h 74245"/>
                <a:gd name="connsiteX7" fmla="*/ 36842 w 66086"/>
                <a:gd name="connsiteY7" fmla="*/ 57371 h 74245"/>
                <a:gd name="connsiteX8" fmla="*/ 52663 w 66086"/>
                <a:gd name="connsiteY8" fmla="*/ 49477 h 74245"/>
                <a:gd name="connsiteX9" fmla="*/ 66087 w 66086"/>
                <a:gd name="connsiteY9" fmla="*/ 59704 h 74245"/>
                <a:gd name="connsiteX10" fmla="*/ 36842 w 66086"/>
                <a:gd name="connsiteY10" fmla="*/ 74246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86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44963" y="0"/>
                    <a:pt x="52671" y="2616"/>
                    <a:pt x="59134" y="7568"/>
                  </a:cubicBezTo>
                  <a:lnTo>
                    <a:pt x="48870" y="20963"/>
                  </a:lnTo>
                  <a:cubicBezTo>
                    <a:pt x="45377" y="18288"/>
                    <a:pt x="41221" y="16875"/>
                    <a:pt x="36842" y="16875"/>
                  </a:cubicBezTo>
                  <a:cubicBezTo>
                    <a:pt x="25831" y="16875"/>
                    <a:pt x="16875" y="25954"/>
                    <a:pt x="16875" y="37121"/>
                  </a:cubicBezTo>
                  <a:cubicBezTo>
                    <a:pt x="16875" y="48288"/>
                    <a:pt x="25831" y="57371"/>
                    <a:pt x="36842" y="57371"/>
                  </a:cubicBezTo>
                  <a:cubicBezTo>
                    <a:pt x="43073" y="57371"/>
                    <a:pt x="48840" y="54494"/>
                    <a:pt x="52663" y="49477"/>
                  </a:cubicBezTo>
                  <a:lnTo>
                    <a:pt x="66087" y="59704"/>
                  </a:lnTo>
                  <a:cubicBezTo>
                    <a:pt x="59041" y="68947"/>
                    <a:pt x="48385" y="74246"/>
                    <a:pt x="36842" y="7424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4EDC505B-D08C-6730-D4D1-8D89CEE3F2E5}"/>
                </a:ext>
              </a:extLst>
            </p:cNvPr>
            <p:cNvSpPr/>
            <p:nvPr/>
          </p:nvSpPr>
          <p:spPr>
            <a:xfrm>
              <a:off x="7412564" y="4362842"/>
              <a:ext cx="107552" cy="111114"/>
            </a:xfrm>
            <a:custGeom>
              <a:avLst/>
              <a:gdLst>
                <a:gd name="connsiteX0" fmla="*/ 55105 w 107552"/>
                <a:gd name="connsiteY0" fmla="*/ 111118 h 111117"/>
                <a:gd name="connsiteX1" fmla="*/ 0 w 107552"/>
                <a:gd name="connsiteY1" fmla="*/ 55557 h 111117"/>
                <a:gd name="connsiteX2" fmla="*/ 55105 w 107552"/>
                <a:gd name="connsiteY2" fmla="*/ 0 h 111117"/>
                <a:gd name="connsiteX3" fmla="*/ 107553 w 107552"/>
                <a:gd name="connsiteY3" fmla="*/ 38471 h 111117"/>
                <a:gd name="connsiteX4" fmla="*/ 91479 w 107552"/>
                <a:gd name="connsiteY4" fmla="*/ 43622 h 111117"/>
                <a:gd name="connsiteX5" fmla="*/ 55105 w 107552"/>
                <a:gd name="connsiteY5" fmla="*/ 16875 h 111117"/>
                <a:gd name="connsiteX6" fmla="*/ 16875 w 107552"/>
                <a:gd name="connsiteY6" fmla="*/ 55557 h 111117"/>
                <a:gd name="connsiteX7" fmla="*/ 55105 w 107552"/>
                <a:gd name="connsiteY7" fmla="*/ 94243 h 111117"/>
                <a:gd name="connsiteX8" fmla="*/ 83561 w 107552"/>
                <a:gd name="connsiteY8" fmla="*/ 81392 h 111117"/>
                <a:gd name="connsiteX9" fmla="*/ 96183 w 107552"/>
                <a:gd name="connsiteY9" fmla="*/ 92589 h 111117"/>
                <a:gd name="connsiteX10" fmla="*/ 55105 w 107552"/>
                <a:gd name="connsiteY10" fmla="*/ 111118 h 11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52" h="111117">
                  <a:moveTo>
                    <a:pt x="55105" y="111118"/>
                  </a:moveTo>
                  <a:cubicBezTo>
                    <a:pt x="24718" y="111118"/>
                    <a:pt x="0" y="86193"/>
                    <a:pt x="0" y="55557"/>
                  </a:cubicBezTo>
                  <a:cubicBezTo>
                    <a:pt x="0" y="24920"/>
                    <a:pt x="24722" y="0"/>
                    <a:pt x="55105" y="0"/>
                  </a:cubicBezTo>
                  <a:cubicBezTo>
                    <a:pt x="79102" y="0"/>
                    <a:pt x="100178" y="15462"/>
                    <a:pt x="107553" y="38471"/>
                  </a:cubicBezTo>
                  <a:lnTo>
                    <a:pt x="91479" y="43622"/>
                  </a:lnTo>
                  <a:cubicBezTo>
                    <a:pt x="86354" y="27624"/>
                    <a:pt x="71736" y="16875"/>
                    <a:pt x="55105" y="16875"/>
                  </a:cubicBezTo>
                  <a:cubicBezTo>
                    <a:pt x="34024" y="16875"/>
                    <a:pt x="16875" y="34227"/>
                    <a:pt x="16875" y="55557"/>
                  </a:cubicBezTo>
                  <a:cubicBezTo>
                    <a:pt x="16875" y="76887"/>
                    <a:pt x="34024" y="94243"/>
                    <a:pt x="55105" y="94243"/>
                  </a:cubicBezTo>
                  <a:cubicBezTo>
                    <a:pt x="65943" y="94243"/>
                    <a:pt x="76313" y="89560"/>
                    <a:pt x="83561" y="81392"/>
                  </a:cubicBezTo>
                  <a:lnTo>
                    <a:pt x="96183" y="92589"/>
                  </a:lnTo>
                  <a:cubicBezTo>
                    <a:pt x="85738" y="104363"/>
                    <a:pt x="70765" y="111118"/>
                    <a:pt x="55105" y="1111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C5A2EF36-310C-9319-3D2F-AE8F84FD539B}"/>
                </a:ext>
              </a:extLst>
            </p:cNvPr>
            <p:cNvSpPr/>
            <p:nvPr/>
          </p:nvSpPr>
          <p:spPr>
            <a:xfrm>
              <a:off x="7486959" y="4392879"/>
              <a:ext cx="73693" cy="74243"/>
            </a:xfrm>
            <a:custGeom>
              <a:avLst/>
              <a:gdLst>
                <a:gd name="connsiteX0" fmla="*/ 36842 w 73693"/>
                <a:gd name="connsiteY0" fmla="*/ 74246 h 74245"/>
                <a:gd name="connsiteX1" fmla="*/ 0 w 73693"/>
                <a:gd name="connsiteY1" fmla="*/ 37121 h 74245"/>
                <a:gd name="connsiteX2" fmla="*/ 36842 w 73693"/>
                <a:gd name="connsiteY2" fmla="*/ 0 h 74245"/>
                <a:gd name="connsiteX3" fmla="*/ 73693 w 73693"/>
                <a:gd name="connsiteY3" fmla="*/ 37121 h 74245"/>
                <a:gd name="connsiteX4" fmla="*/ 36842 w 73693"/>
                <a:gd name="connsiteY4" fmla="*/ 74246 h 74245"/>
                <a:gd name="connsiteX5" fmla="*/ 36842 w 73693"/>
                <a:gd name="connsiteY5" fmla="*/ 16879 h 74245"/>
                <a:gd name="connsiteX6" fmla="*/ 16875 w 73693"/>
                <a:gd name="connsiteY6" fmla="*/ 37125 h 74245"/>
                <a:gd name="connsiteX7" fmla="*/ 36842 w 73693"/>
                <a:gd name="connsiteY7" fmla="*/ 57375 h 74245"/>
                <a:gd name="connsiteX8" fmla="*/ 56818 w 73693"/>
                <a:gd name="connsiteY8" fmla="*/ 37125 h 74245"/>
                <a:gd name="connsiteX9" fmla="*/ 36842 w 73693"/>
                <a:gd name="connsiteY9" fmla="*/ 16879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93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57164" y="0"/>
                    <a:pt x="73693" y="16651"/>
                    <a:pt x="73693" y="37121"/>
                  </a:cubicBezTo>
                  <a:cubicBezTo>
                    <a:pt x="73693" y="57590"/>
                    <a:pt x="57164" y="74246"/>
                    <a:pt x="36842" y="74246"/>
                  </a:cubicBezTo>
                  <a:close/>
                  <a:moveTo>
                    <a:pt x="36842" y="16879"/>
                  </a:moveTo>
                  <a:cubicBezTo>
                    <a:pt x="25831" y="16879"/>
                    <a:pt x="16875" y="25958"/>
                    <a:pt x="16875" y="37125"/>
                  </a:cubicBezTo>
                  <a:cubicBezTo>
                    <a:pt x="16875" y="48292"/>
                    <a:pt x="25831" y="57375"/>
                    <a:pt x="36842" y="57375"/>
                  </a:cubicBezTo>
                  <a:cubicBezTo>
                    <a:pt x="47857" y="57375"/>
                    <a:pt x="56818" y="48292"/>
                    <a:pt x="56818" y="37125"/>
                  </a:cubicBezTo>
                  <a:cubicBezTo>
                    <a:pt x="56818" y="25958"/>
                    <a:pt x="47857" y="16879"/>
                    <a:pt x="36842" y="168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9EFBE8C-1307-BBDF-365B-5A74FC73608D}"/>
                </a:ext>
              </a:extLst>
            </p:cNvPr>
            <p:cNvSpPr/>
            <p:nvPr/>
          </p:nvSpPr>
          <p:spPr>
            <a:xfrm>
              <a:off x="7383502" y="4571531"/>
              <a:ext cx="84763" cy="16875"/>
            </a:xfrm>
            <a:custGeom>
              <a:avLst/>
              <a:gdLst>
                <a:gd name="connsiteX0" fmla="*/ 0 w 84763"/>
                <a:gd name="connsiteY0" fmla="*/ 0 h 16875"/>
                <a:gd name="connsiteX1" fmla="*/ 84763 w 84763"/>
                <a:gd name="connsiteY1" fmla="*/ 0 h 16875"/>
                <a:gd name="connsiteX2" fmla="*/ 84763 w 84763"/>
                <a:gd name="connsiteY2" fmla="*/ 16875 h 16875"/>
                <a:gd name="connsiteX3" fmla="*/ 0 w 84763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63" h="16875">
                  <a:moveTo>
                    <a:pt x="0" y="0"/>
                  </a:moveTo>
                  <a:lnTo>
                    <a:pt x="84763" y="0"/>
                  </a:lnTo>
                  <a:lnTo>
                    <a:pt x="847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5D92612D-AE18-A132-BB74-B2B7B083B24F}"/>
              </a:ext>
            </a:extLst>
          </p:cNvPr>
          <p:cNvGrpSpPr/>
          <p:nvPr/>
        </p:nvGrpSpPr>
        <p:grpSpPr>
          <a:xfrm>
            <a:off x="2968589" y="3036760"/>
            <a:ext cx="315684" cy="256207"/>
            <a:chOff x="3953782" y="3448351"/>
            <a:chExt cx="315684" cy="256207"/>
          </a:xfrm>
        </p:grpSpPr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CBD040C3-8306-5946-FD76-7000EE3F1BAD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3D851F0D-98CC-E42E-A208-8A5F3C465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BBE16A58-43A2-6D15-106B-C24655476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4611EE36-FD1D-1EDD-FD5F-19F44C9BD956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CE3533C6-5851-75CA-6A2E-FCFA8CFF71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C2398A7E-D1A2-14A6-72E9-21DDEFA4D0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7E111C54-C00A-0E94-BF86-E2CE6B5ECB0F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2A18CD7E-9AC0-7639-65C2-A20E7387C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 359">
                <a:extLst>
                  <a:ext uri="{FF2B5EF4-FFF2-40B4-BE49-F238E27FC236}">
                    <a16:creationId xmlns:a16="http://schemas.microsoft.com/office/drawing/2014/main" id="{3CE80B4A-607F-9A8C-17FB-7F6E1FD2FD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07DA809-AC9C-FC46-62EE-84B7C85339B1}"/>
              </a:ext>
            </a:extLst>
          </p:cNvPr>
          <p:cNvGrpSpPr/>
          <p:nvPr/>
        </p:nvGrpSpPr>
        <p:grpSpPr>
          <a:xfrm rot="10800000">
            <a:off x="2968590" y="5605751"/>
            <a:ext cx="315684" cy="256207"/>
            <a:chOff x="3953782" y="3448351"/>
            <a:chExt cx="315684" cy="256207"/>
          </a:xfrm>
        </p:grpSpPr>
        <p:grpSp>
          <p:nvGrpSpPr>
            <p:cNvPr id="368" name="그룹 367">
              <a:extLst>
                <a:ext uri="{FF2B5EF4-FFF2-40B4-BE49-F238E27FC236}">
                  <a16:creationId xmlns:a16="http://schemas.microsoft.com/office/drawing/2014/main" id="{BFBED870-49E6-494A-00DE-39424CF56E7F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375" name="직선 연결선 374">
                <a:extLst>
                  <a:ext uri="{FF2B5EF4-FFF2-40B4-BE49-F238E27FC236}">
                    <a16:creationId xmlns:a16="http://schemas.microsoft.com/office/drawing/2014/main" id="{7DB824F4-8A42-BF4C-E58E-52D65EDDB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68435CCE-0BD1-FA91-259F-DA04499B81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그룹 368">
              <a:extLst>
                <a:ext uri="{FF2B5EF4-FFF2-40B4-BE49-F238E27FC236}">
                  <a16:creationId xmlns:a16="http://schemas.microsoft.com/office/drawing/2014/main" id="{27821995-9C51-B888-0C70-19A56A62779D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373" name="직선 연결선 372">
                <a:extLst>
                  <a:ext uri="{FF2B5EF4-FFF2-40B4-BE49-F238E27FC236}">
                    <a16:creationId xmlns:a16="http://schemas.microsoft.com/office/drawing/2014/main" id="{04834A64-A0BD-4C3F-C802-C1F107CC4F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 373">
                <a:extLst>
                  <a:ext uri="{FF2B5EF4-FFF2-40B4-BE49-F238E27FC236}">
                    <a16:creationId xmlns:a16="http://schemas.microsoft.com/office/drawing/2014/main" id="{867AA11E-F35B-280D-C7A1-BFC40CA12A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그룹 369">
              <a:extLst>
                <a:ext uri="{FF2B5EF4-FFF2-40B4-BE49-F238E27FC236}">
                  <a16:creationId xmlns:a16="http://schemas.microsoft.com/office/drawing/2014/main" id="{FF71C3D7-22D3-2515-AF25-CC07489BE2EF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371" name="직선 연결선 370">
                <a:extLst>
                  <a:ext uri="{FF2B5EF4-FFF2-40B4-BE49-F238E27FC236}">
                    <a16:creationId xmlns:a16="http://schemas.microsoft.com/office/drawing/2014/main" id="{47A0844B-82BB-113E-0DF1-BA9C269062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 371">
                <a:extLst>
                  <a:ext uri="{FF2B5EF4-FFF2-40B4-BE49-F238E27FC236}">
                    <a16:creationId xmlns:a16="http://schemas.microsoft.com/office/drawing/2014/main" id="{1F4C8774-E858-980E-BEC2-F74BBF0671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AAC90BDA-0F59-9370-C5F1-E2B0D64A3881}"/>
              </a:ext>
            </a:extLst>
          </p:cNvPr>
          <p:cNvGrpSpPr/>
          <p:nvPr/>
        </p:nvGrpSpPr>
        <p:grpSpPr>
          <a:xfrm>
            <a:off x="5918711" y="3036760"/>
            <a:ext cx="315684" cy="256207"/>
            <a:chOff x="3953782" y="3448351"/>
            <a:chExt cx="315684" cy="256207"/>
          </a:xfrm>
        </p:grpSpPr>
        <p:grpSp>
          <p:nvGrpSpPr>
            <p:cNvPr id="388" name="그룹 387">
              <a:extLst>
                <a:ext uri="{FF2B5EF4-FFF2-40B4-BE49-F238E27FC236}">
                  <a16:creationId xmlns:a16="http://schemas.microsoft.com/office/drawing/2014/main" id="{F995B9FF-96BC-D423-A254-5C828CE211A1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395" name="직선 연결선 394">
                <a:extLst>
                  <a:ext uri="{FF2B5EF4-FFF2-40B4-BE49-F238E27FC236}">
                    <a16:creationId xmlns:a16="http://schemas.microsoft.com/office/drawing/2014/main" id="{3A78597C-5943-E8EE-1537-B1A0031F5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 395">
                <a:extLst>
                  <a:ext uri="{FF2B5EF4-FFF2-40B4-BE49-F238E27FC236}">
                    <a16:creationId xmlns:a16="http://schemas.microsoft.com/office/drawing/2014/main" id="{2EF97BC9-D556-9506-C6F8-65099406F8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9" name="그룹 388">
              <a:extLst>
                <a:ext uri="{FF2B5EF4-FFF2-40B4-BE49-F238E27FC236}">
                  <a16:creationId xmlns:a16="http://schemas.microsoft.com/office/drawing/2014/main" id="{37C012AB-727B-8697-F23C-2630997D9EFC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393" name="직선 연결선 392">
                <a:extLst>
                  <a:ext uri="{FF2B5EF4-FFF2-40B4-BE49-F238E27FC236}">
                    <a16:creationId xmlns:a16="http://schemas.microsoft.com/office/drawing/2014/main" id="{D2AB8272-7D15-3D7C-1367-6AD2A2BB57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 393">
                <a:extLst>
                  <a:ext uri="{FF2B5EF4-FFF2-40B4-BE49-F238E27FC236}">
                    <a16:creationId xmlns:a16="http://schemas.microsoft.com/office/drawing/2014/main" id="{0C06BB15-BD50-3654-EA87-D7D529823B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0" name="그룹 389">
              <a:extLst>
                <a:ext uri="{FF2B5EF4-FFF2-40B4-BE49-F238E27FC236}">
                  <a16:creationId xmlns:a16="http://schemas.microsoft.com/office/drawing/2014/main" id="{8E3CF5D4-A239-38A9-3E1E-25B5BE53C4C8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391" name="직선 연결선 390">
                <a:extLst>
                  <a:ext uri="{FF2B5EF4-FFF2-40B4-BE49-F238E27FC236}">
                    <a16:creationId xmlns:a16="http://schemas.microsoft.com/office/drawing/2014/main" id="{44F2C551-8D5A-58DB-E1CF-736D2CE64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>
                <a:extLst>
                  <a:ext uri="{FF2B5EF4-FFF2-40B4-BE49-F238E27FC236}">
                    <a16:creationId xmlns:a16="http://schemas.microsoft.com/office/drawing/2014/main" id="{5B4A25C4-DE39-75D8-0986-050192295A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7" name="그룹 396">
            <a:extLst>
              <a:ext uri="{FF2B5EF4-FFF2-40B4-BE49-F238E27FC236}">
                <a16:creationId xmlns:a16="http://schemas.microsoft.com/office/drawing/2014/main" id="{F7C8E9BB-E77D-3194-CD20-B2F2792C1C70}"/>
              </a:ext>
            </a:extLst>
          </p:cNvPr>
          <p:cNvGrpSpPr/>
          <p:nvPr/>
        </p:nvGrpSpPr>
        <p:grpSpPr>
          <a:xfrm>
            <a:off x="8828033" y="3036760"/>
            <a:ext cx="315684" cy="256207"/>
            <a:chOff x="3953782" y="3448351"/>
            <a:chExt cx="315684" cy="256207"/>
          </a:xfrm>
        </p:grpSpPr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4F54E335-DA05-75B1-E93C-9773951A0480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405" name="직선 연결선 404">
                <a:extLst>
                  <a:ext uri="{FF2B5EF4-FFF2-40B4-BE49-F238E27FC236}">
                    <a16:creationId xmlns:a16="http://schemas.microsoft.com/office/drawing/2014/main" id="{8E860CB8-0D84-865C-50C8-0371F571D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 405">
                <a:extLst>
                  <a:ext uri="{FF2B5EF4-FFF2-40B4-BE49-F238E27FC236}">
                    <a16:creationId xmlns:a16="http://schemas.microsoft.com/office/drawing/2014/main" id="{A1CDA615-1FCE-37A5-F228-2F55A30DC3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60765920-3672-68AA-3C1F-B8E3F57378E7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9553815D-3556-8811-1949-6A5085D445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078800E4-52ED-D017-8D74-77F4F65CF6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564575F6-954E-0B08-EE3E-A79A6CA430B9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401" name="직선 연결선 400">
                <a:extLst>
                  <a:ext uri="{FF2B5EF4-FFF2-40B4-BE49-F238E27FC236}">
                    <a16:creationId xmlns:a16="http://schemas.microsoft.com/office/drawing/2014/main" id="{6A2D7332-7521-A72B-64AC-39B08952E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 401">
                <a:extLst>
                  <a:ext uri="{FF2B5EF4-FFF2-40B4-BE49-F238E27FC236}">
                    <a16:creationId xmlns:a16="http://schemas.microsoft.com/office/drawing/2014/main" id="{7D7E9EDA-0C98-FD95-4E6F-CE4239A33E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41DD1290-1D05-B731-3C40-E2673179906C}"/>
              </a:ext>
            </a:extLst>
          </p:cNvPr>
          <p:cNvGrpSpPr/>
          <p:nvPr/>
        </p:nvGrpSpPr>
        <p:grpSpPr>
          <a:xfrm rot="10800000">
            <a:off x="5918711" y="5605751"/>
            <a:ext cx="315684" cy="256207"/>
            <a:chOff x="3953782" y="3448351"/>
            <a:chExt cx="315684" cy="256207"/>
          </a:xfrm>
        </p:grpSpPr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1B20C1A9-22B4-7465-3331-BE881AAA532F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419" name="직선 연결선 418">
                <a:extLst>
                  <a:ext uri="{FF2B5EF4-FFF2-40B4-BE49-F238E27FC236}">
                    <a16:creationId xmlns:a16="http://schemas.microsoft.com/office/drawing/2014/main" id="{99DB99F5-BF8C-DDFE-544E-4456315707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직선 연결선 419">
                <a:extLst>
                  <a:ext uri="{FF2B5EF4-FFF2-40B4-BE49-F238E27FC236}">
                    <a16:creationId xmlns:a16="http://schemas.microsoft.com/office/drawing/2014/main" id="{1E0221ED-192F-A8A1-920B-6533531E8C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3" name="그룹 412">
              <a:extLst>
                <a:ext uri="{FF2B5EF4-FFF2-40B4-BE49-F238E27FC236}">
                  <a16:creationId xmlns:a16="http://schemas.microsoft.com/office/drawing/2014/main" id="{096CB9C5-4DA4-C8FF-DACF-3FB52C9FB18E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417" name="직선 연결선 416">
                <a:extLst>
                  <a:ext uri="{FF2B5EF4-FFF2-40B4-BE49-F238E27FC236}">
                    <a16:creationId xmlns:a16="http://schemas.microsoft.com/office/drawing/2014/main" id="{E22AFBB4-3EAE-0F1C-7389-E449F1CA2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직선 연결선 417">
                <a:extLst>
                  <a:ext uri="{FF2B5EF4-FFF2-40B4-BE49-F238E27FC236}">
                    <a16:creationId xmlns:a16="http://schemas.microsoft.com/office/drawing/2014/main" id="{39170915-CB7D-6D90-E0AF-77695929E4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1CF5EB8F-D667-CA59-EE57-48C4F27F27BA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415" name="직선 연결선 414">
                <a:extLst>
                  <a:ext uri="{FF2B5EF4-FFF2-40B4-BE49-F238E27FC236}">
                    <a16:creationId xmlns:a16="http://schemas.microsoft.com/office/drawing/2014/main" id="{DE36ED97-0B93-97CC-CD49-D24C8C389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직선 연결선 415">
                <a:extLst>
                  <a:ext uri="{FF2B5EF4-FFF2-40B4-BE49-F238E27FC236}">
                    <a16:creationId xmlns:a16="http://schemas.microsoft.com/office/drawing/2014/main" id="{6B219B8F-C1C0-E413-1DE6-4C79A18E00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9C4EB7DE-7BE9-90A9-8ACB-BEFAC245D44D}"/>
              </a:ext>
            </a:extLst>
          </p:cNvPr>
          <p:cNvGrpSpPr/>
          <p:nvPr/>
        </p:nvGrpSpPr>
        <p:grpSpPr>
          <a:xfrm rot="10800000">
            <a:off x="8828033" y="5605751"/>
            <a:ext cx="315684" cy="256207"/>
            <a:chOff x="3953782" y="3448351"/>
            <a:chExt cx="315684" cy="256207"/>
          </a:xfrm>
        </p:grpSpPr>
        <p:grpSp>
          <p:nvGrpSpPr>
            <p:cNvPr id="422" name="그룹 421">
              <a:extLst>
                <a:ext uri="{FF2B5EF4-FFF2-40B4-BE49-F238E27FC236}">
                  <a16:creationId xmlns:a16="http://schemas.microsoft.com/office/drawing/2014/main" id="{121CFEF7-6824-A727-E61A-F207B64B91B0}"/>
                </a:ext>
              </a:extLst>
            </p:cNvPr>
            <p:cNvGrpSpPr/>
            <p:nvPr/>
          </p:nvGrpSpPr>
          <p:grpSpPr>
            <a:xfrm>
              <a:off x="3953782" y="3448351"/>
              <a:ext cx="136978" cy="256207"/>
              <a:chOff x="3957471" y="3152414"/>
              <a:chExt cx="194295" cy="389918"/>
            </a:xfrm>
          </p:grpSpPr>
          <p:cxnSp>
            <p:nvCxnSpPr>
              <p:cNvPr id="429" name="직선 연결선 428">
                <a:extLst>
                  <a:ext uri="{FF2B5EF4-FFF2-40B4-BE49-F238E27FC236}">
                    <a16:creationId xmlns:a16="http://schemas.microsoft.com/office/drawing/2014/main" id="{7E5CD699-C48F-972B-8BA7-C11D6A3D7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직선 연결선 429">
                <a:extLst>
                  <a:ext uri="{FF2B5EF4-FFF2-40B4-BE49-F238E27FC236}">
                    <a16:creationId xmlns:a16="http://schemas.microsoft.com/office/drawing/2014/main" id="{F5BD8275-1836-3D26-D6C5-75572336EB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3" name="그룹 422">
              <a:extLst>
                <a:ext uri="{FF2B5EF4-FFF2-40B4-BE49-F238E27FC236}">
                  <a16:creationId xmlns:a16="http://schemas.microsoft.com/office/drawing/2014/main" id="{315D774E-0B54-CD25-9101-0A1E05877573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427" name="직선 연결선 426">
                <a:extLst>
                  <a:ext uri="{FF2B5EF4-FFF2-40B4-BE49-F238E27FC236}">
                    <a16:creationId xmlns:a16="http://schemas.microsoft.com/office/drawing/2014/main" id="{3932041D-DB2F-6408-B083-9180906DCA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직선 연결선 427">
                <a:extLst>
                  <a:ext uri="{FF2B5EF4-FFF2-40B4-BE49-F238E27FC236}">
                    <a16:creationId xmlns:a16="http://schemas.microsoft.com/office/drawing/2014/main" id="{96217FCC-85C9-5175-C9F4-F5A0769925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EAC7294F-70BC-6EF9-0C35-8D3EAE8643D7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425" name="직선 연결선 424">
                <a:extLst>
                  <a:ext uri="{FF2B5EF4-FFF2-40B4-BE49-F238E27FC236}">
                    <a16:creationId xmlns:a16="http://schemas.microsoft.com/office/drawing/2014/main" id="{19CFD8E4-590B-B8EC-5FE3-B5F93A19D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직선 연결선 425">
                <a:extLst>
                  <a:ext uri="{FF2B5EF4-FFF2-40B4-BE49-F238E27FC236}">
                    <a16:creationId xmlns:a16="http://schemas.microsoft.com/office/drawing/2014/main" id="{BAE63AC7-7492-0B79-C009-35C6D696A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BC221145-B72E-7D2E-54C8-C4CDB972F510}"/>
              </a:ext>
            </a:extLst>
          </p:cNvPr>
          <p:cNvGrpSpPr/>
          <p:nvPr/>
        </p:nvGrpSpPr>
        <p:grpSpPr>
          <a:xfrm rot="5400000">
            <a:off x="10262294" y="4040573"/>
            <a:ext cx="315685" cy="256208"/>
            <a:chOff x="3953781" y="3448351"/>
            <a:chExt cx="315685" cy="256208"/>
          </a:xfrm>
        </p:grpSpPr>
        <p:grpSp>
          <p:nvGrpSpPr>
            <p:cNvPr id="432" name="그룹 431">
              <a:extLst>
                <a:ext uri="{FF2B5EF4-FFF2-40B4-BE49-F238E27FC236}">
                  <a16:creationId xmlns:a16="http://schemas.microsoft.com/office/drawing/2014/main" id="{F841FB8F-C987-6A47-41B0-8EC0E1356F47}"/>
                </a:ext>
              </a:extLst>
            </p:cNvPr>
            <p:cNvGrpSpPr/>
            <p:nvPr/>
          </p:nvGrpSpPr>
          <p:grpSpPr>
            <a:xfrm>
              <a:off x="3953781" y="3448352"/>
              <a:ext cx="136978" cy="256207"/>
              <a:chOff x="3957471" y="3152414"/>
              <a:chExt cx="194295" cy="389918"/>
            </a:xfrm>
          </p:grpSpPr>
          <p:cxnSp>
            <p:nvCxnSpPr>
              <p:cNvPr id="439" name="직선 연결선 438">
                <a:extLst>
                  <a:ext uri="{FF2B5EF4-FFF2-40B4-BE49-F238E27FC236}">
                    <a16:creationId xmlns:a16="http://schemas.microsoft.com/office/drawing/2014/main" id="{E9E59A34-31A5-16D3-B1F2-466CB7EBD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직선 연결선 439">
                <a:extLst>
                  <a:ext uri="{FF2B5EF4-FFF2-40B4-BE49-F238E27FC236}">
                    <a16:creationId xmlns:a16="http://schemas.microsoft.com/office/drawing/2014/main" id="{AA14E9C2-9291-65D7-DD54-ED51595583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0F08E90B-5B43-2A77-A131-9D0E33D59E5B}"/>
                </a:ext>
              </a:extLst>
            </p:cNvPr>
            <p:cNvGrpSpPr/>
            <p:nvPr/>
          </p:nvGrpSpPr>
          <p:grpSpPr>
            <a:xfrm>
              <a:off x="4043135" y="3448351"/>
              <a:ext cx="136978" cy="256207"/>
              <a:chOff x="3957471" y="3152409"/>
              <a:chExt cx="194295" cy="389923"/>
            </a:xfrm>
          </p:grpSpPr>
          <p:cxnSp>
            <p:nvCxnSpPr>
              <p:cNvPr id="437" name="직선 연결선 436">
                <a:extLst>
                  <a:ext uri="{FF2B5EF4-FFF2-40B4-BE49-F238E27FC236}">
                    <a16:creationId xmlns:a16="http://schemas.microsoft.com/office/drawing/2014/main" id="{337B0F6D-768F-C44A-6780-1DF387FD40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직선 연결선 437">
                <a:extLst>
                  <a:ext uri="{FF2B5EF4-FFF2-40B4-BE49-F238E27FC236}">
                    <a16:creationId xmlns:a16="http://schemas.microsoft.com/office/drawing/2014/main" id="{C0B9CC7D-9E14-3FC2-E040-5AD1C2D75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28849C3B-4DD6-AF8D-1F36-337AFE4EBD3C}"/>
                </a:ext>
              </a:extLst>
            </p:cNvPr>
            <p:cNvGrpSpPr/>
            <p:nvPr/>
          </p:nvGrpSpPr>
          <p:grpSpPr>
            <a:xfrm>
              <a:off x="4132488" y="3448351"/>
              <a:ext cx="136978" cy="256207"/>
              <a:chOff x="3957471" y="3152409"/>
              <a:chExt cx="194295" cy="389923"/>
            </a:xfrm>
          </p:grpSpPr>
          <p:cxnSp>
            <p:nvCxnSpPr>
              <p:cNvPr id="435" name="직선 연결선 434">
                <a:extLst>
                  <a:ext uri="{FF2B5EF4-FFF2-40B4-BE49-F238E27FC236}">
                    <a16:creationId xmlns:a16="http://schemas.microsoft.com/office/drawing/2014/main" id="{57614A5B-F2C7-155A-830F-36E1CCA4E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직선 연결선 435">
                <a:extLst>
                  <a:ext uri="{FF2B5EF4-FFF2-40B4-BE49-F238E27FC236}">
                    <a16:creationId xmlns:a16="http://schemas.microsoft.com/office/drawing/2014/main" id="{677AEB3F-8F36-62C3-0167-C19DCB140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E70D-CEC2-0652-5EC8-28AEC63FCFB2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888B2-E92A-AE05-107F-984B67109A77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07185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941D58A8-6E32-1CF1-7CD4-3DDD90DE9E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0499" y="4536969"/>
            <a:ext cx="6626179" cy="2321035"/>
          </a:xfrm>
          <a:custGeom>
            <a:avLst/>
            <a:gdLst>
              <a:gd name="connsiteX0" fmla="*/ 0 w 7058025"/>
              <a:gd name="connsiteY0" fmla="*/ 0 h 2321034"/>
              <a:gd name="connsiteX1" fmla="*/ 7058025 w 7058025"/>
              <a:gd name="connsiteY1" fmla="*/ 0 h 2321034"/>
              <a:gd name="connsiteX2" fmla="*/ 7058025 w 7058025"/>
              <a:gd name="connsiteY2" fmla="*/ 2321034 h 2321034"/>
              <a:gd name="connsiteX3" fmla="*/ 0 w 7058025"/>
              <a:gd name="connsiteY3" fmla="*/ 2321034 h 23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8025" h="2321034">
                <a:moveTo>
                  <a:pt x="0" y="0"/>
                </a:moveTo>
                <a:lnTo>
                  <a:pt x="7058025" y="0"/>
                </a:lnTo>
                <a:lnTo>
                  <a:pt x="7058025" y="2321034"/>
                </a:lnTo>
                <a:lnTo>
                  <a:pt x="0" y="2321034"/>
                </a:lnTo>
                <a:close/>
              </a:path>
            </a:pathLst>
          </a:cu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01FF69F-399D-94A4-604C-8EA97825FBED}"/>
              </a:ext>
            </a:extLst>
          </p:cNvPr>
          <p:cNvSpPr/>
          <p:nvPr/>
        </p:nvSpPr>
        <p:spPr>
          <a:xfrm>
            <a:off x="4868118" y="4536969"/>
            <a:ext cx="6626179" cy="232103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97707" y="1160691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728663" y="913526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6" y="4536968"/>
            <a:ext cx="2419351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2FA5C-234D-10E0-0831-FDD411E750E4}"/>
              </a:ext>
            </a:extLst>
          </p:cNvPr>
          <p:cNvSpPr txBox="1"/>
          <p:nvPr/>
        </p:nvSpPr>
        <p:spPr>
          <a:xfrm>
            <a:off x="4870497" y="1431888"/>
            <a:ext cx="32355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347E8-EBC1-D738-327E-DF75BC19B50E}"/>
              </a:ext>
            </a:extLst>
          </p:cNvPr>
          <p:cNvSpPr txBox="1"/>
          <p:nvPr/>
        </p:nvSpPr>
        <p:spPr>
          <a:xfrm>
            <a:off x="5472361" y="91352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FD1D6F1B-0207-C8AA-0753-EAEAD5A7CAAC}"/>
              </a:ext>
            </a:extLst>
          </p:cNvPr>
          <p:cNvSpPr/>
          <p:nvPr/>
        </p:nvSpPr>
        <p:spPr>
          <a:xfrm>
            <a:off x="5472364" y="1268414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8B646-726D-F1A8-43A4-4C8AD44935BA}"/>
              </a:ext>
            </a:extLst>
          </p:cNvPr>
          <p:cNvSpPr txBox="1"/>
          <p:nvPr/>
        </p:nvSpPr>
        <p:spPr>
          <a:xfrm>
            <a:off x="8473080" y="1431888"/>
            <a:ext cx="3828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8AB829-052E-9142-2CA5-846B57EFB59C}"/>
              </a:ext>
            </a:extLst>
          </p:cNvPr>
          <p:cNvSpPr txBox="1"/>
          <p:nvPr/>
        </p:nvSpPr>
        <p:spPr>
          <a:xfrm>
            <a:off x="9074944" y="91352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2892ACD-4ABB-FC17-F5C9-3FC12544DC0E}"/>
              </a:ext>
            </a:extLst>
          </p:cNvPr>
          <p:cNvSpPr/>
          <p:nvPr/>
        </p:nvSpPr>
        <p:spPr>
          <a:xfrm>
            <a:off x="9074947" y="1268414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5CA070-5F74-A7B3-0489-A22F4E407FDF}"/>
              </a:ext>
            </a:extLst>
          </p:cNvPr>
          <p:cNvSpPr txBox="1"/>
          <p:nvPr/>
        </p:nvSpPr>
        <p:spPr>
          <a:xfrm>
            <a:off x="4870497" y="2970227"/>
            <a:ext cx="3844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31D8D2-99EB-4643-5B65-F88B01CC13C4}"/>
              </a:ext>
            </a:extLst>
          </p:cNvPr>
          <p:cNvSpPr txBox="1"/>
          <p:nvPr/>
        </p:nvSpPr>
        <p:spPr>
          <a:xfrm>
            <a:off x="5472361" y="245186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3E28F6B5-ECF2-9F59-FB0B-76FC60985212}"/>
              </a:ext>
            </a:extLst>
          </p:cNvPr>
          <p:cNvSpPr/>
          <p:nvPr/>
        </p:nvSpPr>
        <p:spPr>
          <a:xfrm>
            <a:off x="5472364" y="2806753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976BE6-81D4-C339-8C36-91F27EC20D30}"/>
              </a:ext>
            </a:extLst>
          </p:cNvPr>
          <p:cNvSpPr txBox="1"/>
          <p:nvPr/>
        </p:nvSpPr>
        <p:spPr>
          <a:xfrm>
            <a:off x="8473080" y="2970227"/>
            <a:ext cx="3892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A1A331-EE9F-9E1C-BBE5-740441C34A44}"/>
              </a:ext>
            </a:extLst>
          </p:cNvPr>
          <p:cNvSpPr txBox="1"/>
          <p:nvPr/>
        </p:nvSpPr>
        <p:spPr>
          <a:xfrm>
            <a:off x="9074944" y="245186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B0D5C509-92C8-F253-4C57-EE8F94FA984F}"/>
              </a:ext>
            </a:extLst>
          </p:cNvPr>
          <p:cNvSpPr/>
          <p:nvPr/>
        </p:nvSpPr>
        <p:spPr>
          <a:xfrm>
            <a:off x="9074947" y="2806753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F6F612-0763-231B-2EED-5F60323462B2}"/>
              </a:ext>
            </a:extLst>
          </p:cNvPr>
          <p:cNvSpPr/>
          <p:nvPr/>
        </p:nvSpPr>
        <p:spPr>
          <a:xfrm>
            <a:off x="4868116" y="6181725"/>
            <a:ext cx="1219200" cy="12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6930304-FB58-F15A-CB4A-92E5EE58D15C}"/>
              </a:ext>
            </a:extLst>
          </p:cNvPr>
          <p:cNvSpPr/>
          <p:nvPr/>
        </p:nvSpPr>
        <p:spPr>
          <a:xfrm>
            <a:off x="10275095" y="4536965"/>
            <a:ext cx="1219200" cy="12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4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사람, 벽, 서있는, 가장이(가) 표시된 사진&#10;&#10;자동 생성된 설명">
            <a:extLst>
              <a:ext uri="{FF2B5EF4-FFF2-40B4-BE49-F238E27FC236}">
                <a16:creationId xmlns:a16="http://schemas.microsoft.com/office/drawing/2014/main" id="{995D1E90-6FFE-42E8-83C4-0F6959C00F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26958" y="861716"/>
            <a:ext cx="5367339" cy="5040311"/>
          </a:xfrm>
          <a:custGeom>
            <a:avLst/>
            <a:gdLst>
              <a:gd name="connsiteX0" fmla="*/ 0 w 5367338"/>
              <a:gd name="connsiteY0" fmla="*/ 0 h 5040311"/>
              <a:gd name="connsiteX1" fmla="*/ 5367338 w 5367338"/>
              <a:gd name="connsiteY1" fmla="*/ 0 h 5040311"/>
              <a:gd name="connsiteX2" fmla="*/ 5367338 w 5367338"/>
              <a:gd name="connsiteY2" fmla="*/ 5040311 h 5040311"/>
              <a:gd name="connsiteX3" fmla="*/ 0 w 5367338"/>
              <a:gd name="connsiteY3" fmla="*/ 5040311 h 504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7338" h="5040311">
                <a:moveTo>
                  <a:pt x="0" y="0"/>
                </a:moveTo>
                <a:lnTo>
                  <a:pt x="5367338" y="0"/>
                </a:lnTo>
                <a:lnTo>
                  <a:pt x="5367338" y="5040311"/>
                </a:lnTo>
                <a:lnTo>
                  <a:pt x="0" y="5040311"/>
                </a:lnTo>
                <a:close/>
              </a:path>
            </a:pathLst>
          </a:custGeom>
        </p:spPr>
      </p:pic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5" y="3707464"/>
            <a:ext cx="4511675" cy="11771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E7C92-1699-2FCF-D2CE-8B37798F29E1}"/>
              </a:ext>
            </a:extLst>
          </p:cNvPr>
          <p:cNvSpPr txBox="1"/>
          <p:nvPr/>
        </p:nvSpPr>
        <p:spPr>
          <a:xfrm>
            <a:off x="728662" y="913557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1D0A1-C50B-7297-0D2E-FA7541C3DFBF}"/>
              </a:ext>
            </a:extLst>
          </p:cNvPr>
          <p:cNvSpPr txBox="1"/>
          <p:nvPr/>
        </p:nvSpPr>
        <p:spPr>
          <a:xfrm>
            <a:off x="1267279" y="2996907"/>
            <a:ext cx="866584" cy="4431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최태수</a:t>
            </a:r>
            <a:endParaRPr lang="en-US" altLang="ko-KR" sz="2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08D84-4714-D6BF-D2E7-FE2478CFB209}"/>
              </a:ext>
            </a:extLst>
          </p:cNvPr>
          <p:cNvSpPr txBox="1"/>
          <p:nvPr/>
        </p:nvSpPr>
        <p:spPr>
          <a:xfrm>
            <a:off x="714979" y="3196088"/>
            <a:ext cx="4324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CEO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B2F37-DEBF-5E78-69C6-3666E3D68C71}"/>
              </a:ext>
            </a:extLst>
          </p:cNvPr>
          <p:cNvSpPr/>
          <p:nvPr/>
        </p:nvSpPr>
        <p:spPr>
          <a:xfrm>
            <a:off x="7296348" y="5143502"/>
            <a:ext cx="4197949" cy="7585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A69F895-01D7-460D-B8A0-C67A83FAFBFD}"/>
              </a:ext>
            </a:extLst>
          </p:cNvPr>
          <p:cNvSpPr/>
          <p:nvPr/>
        </p:nvSpPr>
        <p:spPr>
          <a:xfrm>
            <a:off x="7555072" y="5334049"/>
            <a:ext cx="3685304" cy="3393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CEO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의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메시지를 멋지게 적어주세요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904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사람, 벽, 서있는, 가장이(가) 표시된 사진&#10;&#10;자동 생성된 설명">
            <a:extLst>
              <a:ext uri="{FF2B5EF4-FFF2-40B4-BE49-F238E27FC236}">
                <a16:creationId xmlns:a16="http://schemas.microsoft.com/office/drawing/2014/main" id="{7EF576AA-9F48-41F0-B762-8C8339B9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421" y="1112660"/>
            <a:ext cx="2026004" cy="3242823"/>
          </a:xfrm>
          <a:custGeom>
            <a:avLst/>
            <a:gdLst>
              <a:gd name="connsiteX0" fmla="*/ 0 w 2026004"/>
              <a:gd name="connsiteY0" fmla="*/ 0 h 2926729"/>
              <a:gd name="connsiteX1" fmla="*/ 2026004 w 2026004"/>
              <a:gd name="connsiteY1" fmla="*/ 0 h 2926729"/>
              <a:gd name="connsiteX2" fmla="*/ 2026004 w 2026004"/>
              <a:gd name="connsiteY2" fmla="*/ 2926729 h 2926729"/>
              <a:gd name="connsiteX3" fmla="*/ 0 w 2026004"/>
              <a:gd name="connsiteY3" fmla="*/ 2926729 h 292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6004" h="2926729">
                <a:moveTo>
                  <a:pt x="0" y="0"/>
                </a:moveTo>
                <a:lnTo>
                  <a:pt x="2026004" y="0"/>
                </a:lnTo>
                <a:lnTo>
                  <a:pt x="2026004" y="2926729"/>
                </a:lnTo>
                <a:lnTo>
                  <a:pt x="0" y="2926729"/>
                </a:lnTo>
                <a:close/>
              </a:path>
            </a:pathLst>
          </a:custGeom>
        </p:spPr>
      </p:pic>
      <p:pic>
        <p:nvPicPr>
          <p:cNvPr id="33" name="그림 32" descr="사람, 벽, 서있는, 가장이(가) 표시된 사진&#10;&#10;자동 생성된 설명">
            <a:extLst>
              <a:ext uri="{FF2B5EF4-FFF2-40B4-BE49-F238E27FC236}">
                <a16:creationId xmlns:a16="http://schemas.microsoft.com/office/drawing/2014/main" id="{5D4883C4-F38F-4A48-9A1E-176D003A36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8290" y="1112660"/>
            <a:ext cx="2026004" cy="3242823"/>
          </a:xfrm>
          <a:custGeom>
            <a:avLst/>
            <a:gdLst>
              <a:gd name="connsiteX0" fmla="*/ 0 w 2026004"/>
              <a:gd name="connsiteY0" fmla="*/ 0 h 2926729"/>
              <a:gd name="connsiteX1" fmla="*/ 2026004 w 2026004"/>
              <a:gd name="connsiteY1" fmla="*/ 0 h 2926729"/>
              <a:gd name="connsiteX2" fmla="*/ 2026004 w 2026004"/>
              <a:gd name="connsiteY2" fmla="*/ 2926729 h 2926729"/>
              <a:gd name="connsiteX3" fmla="*/ 0 w 2026004"/>
              <a:gd name="connsiteY3" fmla="*/ 2926729 h 292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6004" h="2926729">
                <a:moveTo>
                  <a:pt x="0" y="0"/>
                </a:moveTo>
                <a:lnTo>
                  <a:pt x="2026004" y="0"/>
                </a:lnTo>
                <a:lnTo>
                  <a:pt x="2026004" y="2926729"/>
                </a:lnTo>
                <a:lnTo>
                  <a:pt x="0" y="2926729"/>
                </a:lnTo>
                <a:close/>
              </a:path>
            </a:pathLst>
          </a:custGeom>
        </p:spPr>
      </p:pic>
      <p:pic>
        <p:nvPicPr>
          <p:cNvPr id="31" name="그림 30" descr="사람, 벽, 서있는, 가장이(가) 표시된 사진&#10;&#10;자동 생성된 설명">
            <a:extLst>
              <a:ext uri="{FF2B5EF4-FFF2-40B4-BE49-F238E27FC236}">
                <a16:creationId xmlns:a16="http://schemas.microsoft.com/office/drawing/2014/main" id="{731BC135-0798-4D8F-B955-AE77D0CF0D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8554" y="1112660"/>
            <a:ext cx="2026004" cy="3242823"/>
          </a:xfrm>
          <a:custGeom>
            <a:avLst/>
            <a:gdLst>
              <a:gd name="connsiteX0" fmla="*/ 0 w 2026004"/>
              <a:gd name="connsiteY0" fmla="*/ 0 h 2926729"/>
              <a:gd name="connsiteX1" fmla="*/ 2026004 w 2026004"/>
              <a:gd name="connsiteY1" fmla="*/ 0 h 2926729"/>
              <a:gd name="connsiteX2" fmla="*/ 2026004 w 2026004"/>
              <a:gd name="connsiteY2" fmla="*/ 2926729 h 2926729"/>
              <a:gd name="connsiteX3" fmla="*/ 0 w 2026004"/>
              <a:gd name="connsiteY3" fmla="*/ 2926729 h 292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6004" h="2926729">
                <a:moveTo>
                  <a:pt x="0" y="0"/>
                </a:moveTo>
                <a:lnTo>
                  <a:pt x="2026004" y="0"/>
                </a:lnTo>
                <a:lnTo>
                  <a:pt x="2026004" y="2926729"/>
                </a:lnTo>
                <a:lnTo>
                  <a:pt x="0" y="2926729"/>
                </a:lnTo>
                <a:close/>
              </a:path>
            </a:pathLst>
          </a:cu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803B7C-13ED-A85C-D6FF-C4F5BA64F037}"/>
              </a:ext>
            </a:extLst>
          </p:cNvPr>
          <p:cNvSpPr/>
          <p:nvPr/>
        </p:nvSpPr>
        <p:spPr>
          <a:xfrm>
            <a:off x="6808423" y="3563629"/>
            <a:ext cx="2026003" cy="1957115"/>
          </a:xfrm>
          <a:prstGeom prst="rect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75464D-F5E3-83E3-A48A-78B81989272D}"/>
              </a:ext>
            </a:extLst>
          </p:cNvPr>
          <p:cNvSpPr txBox="1"/>
          <p:nvPr/>
        </p:nvSpPr>
        <p:spPr>
          <a:xfrm>
            <a:off x="7832881" y="3736382"/>
            <a:ext cx="866584" cy="4431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김태미</a:t>
            </a:r>
            <a:endParaRPr lang="en-US" altLang="ko-KR" sz="2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B8F326-8BC3-F947-12EB-DE852678506D}"/>
              </a:ext>
            </a:extLst>
          </p:cNvPr>
          <p:cNvSpPr txBox="1"/>
          <p:nvPr/>
        </p:nvSpPr>
        <p:spPr>
          <a:xfrm>
            <a:off x="6943380" y="3926037"/>
            <a:ext cx="8220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Marketer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7C59A879-5D97-158F-8EEF-9D963981AD0C}"/>
              </a:ext>
            </a:extLst>
          </p:cNvPr>
          <p:cNvSpPr/>
          <p:nvPr/>
        </p:nvSpPr>
        <p:spPr>
          <a:xfrm>
            <a:off x="7025531" y="4565541"/>
            <a:ext cx="1591782" cy="6969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88898" indent="-88898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미스터대학교 컴퓨터공학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8898" indent="-88898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미스터대학교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IT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동아리</a:t>
            </a:r>
          </a:p>
          <a:p>
            <a:pPr marL="88898" indent="-88898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피빈스디자인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마케팅부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4F94707-EE2C-00EF-64B4-FF92E11C0931}"/>
              </a:ext>
            </a:extLst>
          </p:cNvPr>
          <p:cNvSpPr/>
          <p:nvPr/>
        </p:nvSpPr>
        <p:spPr>
          <a:xfrm>
            <a:off x="9468293" y="3563629"/>
            <a:ext cx="2026003" cy="1957115"/>
          </a:xfrm>
          <a:prstGeom prst="rect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BE2030-77F5-8D28-4149-32E1D7605758}"/>
              </a:ext>
            </a:extLst>
          </p:cNvPr>
          <p:cNvSpPr txBox="1"/>
          <p:nvPr/>
        </p:nvSpPr>
        <p:spPr>
          <a:xfrm>
            <a:off x="10492750" y="3736382"/>
            <a:ext cx="866584" cy="4431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최태미</a:t>
            </a:r>
            <a:endParaRPr lang="en-US" altLang="ko-KR" sz="2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8177A8-ACD2-5B50-6F13-DA485C8B526D}"/>
              </a:ext>
            </a:extLst>
          </p:cNvPr>
          <p:cNvSpPr txBox="1"/>
          <p:nvPr/>
        </p:nvSpPr>
        <p:spPr>
          <a:xfrm>
            <a:off x="9603249" y="3926037"/>
            <a:ext cx="8220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Marketer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4667750E-B823-5BAB-E3CD-F44D1C94B6DC}"/>
              </a:ext>
            </a:extLst>
          </p:cNvPr>
          <p:cNvSpPr/>
          <p:nvPr/>
        </p:nvSpPr>
        <p:spPr>
          <a:xfrm>
            <a:off x="9685400" y="4565541"/>
            <a:ext cx="1591782" cy="6969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88898" indent="-88898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미스터대학교 컴퓨터공학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8898" indent="-88898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미스터대학교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IT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동아리</a:t>
            </a:r>
          </a:p>
          <a:p>
            <a:pPr marL="88898" indent="-88898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피빈스디자인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마케팅부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97707" y="2753052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728662" y="2505887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6" y="4565542"/>
            <a:ext cx="2419351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B463F8-2135-5AE2-66EA-4716FFAFCA89}"/>
              </a:ext>
            </a:extLst>
          </p:cNvPr>
          <p:cNvSpPr/>
          <p:nvPr/>
        </p:nvSpPr>
        <p:spPr>
          <a:xfrm>
            <a:off x="4148555" y="3563629"/>
            <a:ext cx="2026003" cy="1957115"/>
          </a:xfrm>
          <a:prstGeom prst="rect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DDD371-82C3-0A77-3AF9-8C4112EB15C0}"/>
              </a:ext>
            </a:extLst>
          </p:cNvPr>
          <p:cNvSpPr txBox="1"/>
          <p:nvPr/>
        </p:nvSpPr>
        <p:spPr>
          <a:xfrm>
            <a:off x="5173013" y="3736382"/>
            <a:ext cx="866584" cy="4431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박태미</a:t>
            </a:r>
            <a:endParaRPr lang="en-US" altLang="ko-KR" sz="2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38AB3F-B6A3-F98C-B3DB-46B58D1A31D2}"/>
              </a:ext>
            </a:extLst>
          </p:cNvPr>
          <p:cNvSpPr txBox="1"/>
          <p:nvPr/>
        </p:nvSpPr>
        <p:spPr>
          <a:xfrm>
            <a:off x="4283512" y="3926037"/>
            <a:ext cx="8220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Marketer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AD3A6022-C1D1-1919-0821-460A2C02CB7B}"/>
              </a:ext>
            </a:extLst>
          </p:cNvPr>
          <p:cNvSpPr/>
          <p:nvPr/>
        </p:nvSpPr>
        <p:spPr>
          <a:xfrm>
            <a:off x="4365663" y="4565541"/>
            <a:ext cx="1591782" cy="6969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88898" indent="-88898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미스터대학교 컴퓨터공학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8898" indent="-88898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미스터대학교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IT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동아리</a:t>
            </a:r>
          </a:p>
          <a:p>
            <a:pPr marL="88898" indent="-88898" latinLnBrk="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피빈스디자인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마케팅부</a:t>
            </a:r>
          </a:p>
        </p:txBody>
      </p:sp>
    </p:spTree>
    <p:extLst>
      <p:ext uri="{BB962C8B-B14F-4D97-AF65-F5344CB8AC3E}">
        <p14:creationId xmlns:p14="http://schemas.microsoft.com/office/powerpoint/2010/main" val="3239543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테이블, 식탁이(가) 표시된 사진&#10;&#10;자동 생성된 설명">
            <a:extLst>
              <a:ext uri="{FF2B5EF4-FFF2-40B4-BE49-F238E27FC236}">
                <a16:creationId xmlns:a16="http://schemas.microsoft.com/office/drawing/2014/main" id="{96DF5DC0-4E7A-4B09-BED4-8DD04BB417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4530" y="0"/>
            <a:ext cx="7272149" cy="6062472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97707" y="3313636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728662" y="306647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5" y="5126126"/>
            <a:ext cx="5653179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003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D94E1D-61EB-3802-8FC4-67BA256F4DF4}"/>
              </a:ext>
            </a:extLst>
          </p:cNvPr>
          <p:cNvSpPr txBox="1"/>
          <p:nvPr/>
        </p:nvSpPr>
        <p:spPr>
          <a:xfrm>
            <a:off x="695326" y="2132765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5" y="3613680"/>
            <a:ext cx="3888243" cy="1417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82050F3-05CB-99B7-8D77-285CC7B18C81}"/>
              </a:ext>
            </a:extLst>
          </p:cNvPr>
          <p:cNvSpPr/>
          <p:nvPr/>
        </p:nvSpPr>
        <p:spPr>
          <a:xfrm>
            <a:off x="5793974" y="2132766"/>
            <a:ext cx="5401044" cy="15226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2C2B41-3090-554F-D46B-149FF674E56B}"/>
              </a:ext>
            </a:extLst>
          </p:cNvPr>
          <p:cNvSpPr/>
          <p:nvPr/>
        </p:nvSpPr>
        <p:spPr>
          <a:xfrm>
            <a:off x="5793974" y="3834403"/>
            <a:ext cx="2636107" cy="2474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4D199E5-62B8-B189-83C6-A5F8F12243E8}"/>
              </a:ext>
            </a:extLst>
          </p:cNvPr>
          <p:cNvSpPr/>
          <p:nvPr/>
        </p:nvSpPr>
        <p:spPr>
          <a:xfrm>
            <a:off x="8558911" y="3834403"/>
            <a:ext cx="2636107" cy="2474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6308725"/>
            <a:ext cx="2095009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1DB2707-EB13-B411-1443-E9D772681104}"/>
              </a:ext>
            </a:extLst>
          </p:cNvPr>
          <p:cNvSpPr txBox="1"/>
          <p:nvPr/>
        </p:nvSpPr>
        <p:spPr>
          <a:xfrm>
            <a:off x="6096004" y="2575567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142EDD09-2552-08FC-BE7D-3C4ACC5FF215}"/>
              </a:ext>
            </a:extLst>
          </p:cNvPr>
          <p:cNvSpPr/>
          <p:nvPr/>
        </p:nvSpPr>
        <p:spPr>
          <a:xfrm>
            <a:off x="6096003" y="2972785"/>
            <a:ext cx="485775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 많은 관심 부탁드리겠습니다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83" name="그래픽 33">
            <a:extLst>
              <a:ext uri="{FF2B5EF4-FFF2-40B4-BE49-F238E27FC236}">
                <a16:creationId xmlns:a16="http://schemas.microsoft.com/office/drawing/2014/main" id="{83369EDA-9F01-0D17-29AA-811CE63BF025}"/>
              </a:ext>
            </a:extLst>
          </p:cNvPr>
          <p:cNvGrpSpPr/>
          <p:nvPr/>
        </p:nvGrpSpPr>
        <p:grpSpPr>
          <a:xfrm>
            <a:off x="6105528" y="2319719"/>
            <a:ext cx="238125" cy="218439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F3472F79-08E5-64F5-D28B-7EF3CBD858B0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6C0A45A-37D5-180A-ED68-1DE1D91EBB19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1D0620A3-47FA-9126-6DC1-64775DC96669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7" name="그래픽 47">
            <a:extLst>
              <a:ext uri="{FF2B5EF4-FFF2-40B4-BE49-F238E27FC236}">
                <a16:creationId xmlns:a16="http://schemas.microsoft.com/office/drawing/2014/main" id="{67BE8FFF-AEDA-E2CB-7CB5-844087EDB3DE}"/>
              </a:ext>
            </a:extLst>
          </p:cNvPr>
          <p:cNvGrpSpPr/>
          <p:nvPr/>
        </p:nvGrpSpPr>
        <p:grpSpPr>
          <a:xfrm>
            <a:off x="6977628" y="4133303"/>
            <a:ext cx="268799" cy="271436"/>
            <a:chOff x="5676075" y="3152409"/>
            <a:chExt cx="839849" cy="848092"/>
          </a:xfrm>
          <a:solidFill>
            <a:schemeClr val="accent2"/>
          </a:solidFill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9265758-B808-DA12-F4DE-0682C4B01F43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DDDB5AB-83B1-1BE1-8776-FA2BC9C94501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CE6662F6-241F-8F51-6EBC-76F2E6F53244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FC36251-4F87-83C4-3879-F3A0C272BF55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2" name="그래픽 47">
              <a:extLst>
                <a:ext uri="{FF2B5EF4-FFF2-40B4-BE49-F238E27FC236}">
                  <a16:creationId xmlns:a16="http://schemas.microsoft.com/office/drawing/2014/main" id="{4B07BA9E-85AF-2DAC-245E-3D607B349FF1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24A7F0ED-6B68-0E83-C0B4-C496331C3BBA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82DFC825-8C30-98D8-D28A-0AEDC82E71F5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7C3ACB7B-DC4A-AE41-2AD5-9D77B70027E0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F398A392-666E-5880-1FEC-7C112089DE6B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68E3E16-BA1E-DA9A-414C-9BB6DC1FF298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8" name="그래픽 52">
            <a:extLst>
              <a:ext uri="{FF2B5EF4-FFF2-40B4-BE49-F238E27FC236}">
                <a16:creationId xmlns:a16="http://schemas.microsoft.com/office/drawing/2014/main" id="{13EBDC25-AC92-B09A-D37F-14BF903BA4CA}"/>
              </a:ext>
            </a:extLst>
          </p:cNvPr>
          <p:cNvGrpSpPr/>
          <p:nvPr/>
        </p:nvGrpSpPr>
        <p:grpSpPr>
          <a:xfrm>
            <a:off x="9741245" y="4129190"/>
            <a:ext cx="271436" cy="250620"/>
            <a:chOff x="9258116" y="3184928"/>
            <a:chExt cx="848092" cy="783053"/>
          </a:xfrm>
          <a:solidFill>
            <a:schemeClr val="accent2"/>
          </a:solidFill>
        </p:grpSpPr>
        <p:grpSp>
          <p:nvGrpSpPr>
            <p:cNvPr id="99" name="그래픽 52">
              <a:extLst>
                <a:ext uri="{FF2B5EF4-FFF2-40B4-BE49-F238E27FC236}">
                  <a16:creationId xmlns:a16="http://schemas.microsoft.com/office/drawing/2014/main" id="{61E5F553-0431-6ECB-9AA8-59BAF2645663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12" name="그래픽 52">
                <a:extLst>
                  <a:ext uri="{FF2B5EF4-FFF2-40B4-BE49-F238E27FC236}">
                    <a16:creationId xmlns:a16="http://schemas.microsoft.com/office/drawing/2014/main" id="{D09050A8-E8AF-3125-966E-C466FB59D5A3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19" name="자유형: 도형 118">
                  <a:extLst>
                    <a:ext uri="{FF2B5EF4-FFF2-40B4-BE49-F238E27FC236}">
                      <a16:creationId xmlns:a16="http://schemas.microsoft.com/office/drawing/2014/main" id="{992C9C44-C752-E6BB-4856-6A03C2923210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" name="자유형: 도형 119">
                  <a:extLst>
                    <a:ext uri="{FF2B5EF4-FFF2-40B4-BE49-F238E27FC236}">
                      <a16:creationId xmlns:a16="http://schemas.microsoft.com/office/drawing/2014/main" id="{7A0703F0-954B-E8CD-382D-05452C7CD9F4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CFFE5E9E-397C-32BF-E938-549FA1889336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DA7C5837-BA45-96FB-010C-63129B834DD7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3" name="그래픽 52">
                <a:extLst>
                  <a:ext uri="{FF2B5EF4-FFF2-40B4-BE49-F238E27FC236}">
                    <a16:creationId xmlns:a16="http://schemas.microsoft.com/office/drawing/2014/main" id="{65F71444-AF5B-9DAD-4929-D743FD52707C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14" name="그래픽 52">
                  <a:extLst>
                    <a:ext uri="{FF2B5EF4-FFF2-40B4-BE49-F238E27FC236}">
                      <a16:creationId xmlns:a16="http://schemas.microsoft.com/office/drawing/2014/main" id="{81AEE593-37CA-3B88-C068-B49C0DB60455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17" name="자유형: 도형 116">
                    <a:extLst>
                      <a:ext uri="{FF2B5EF4-FFF2-40B4-BE49-F238E27FC236}">
                        <a16:creationId xmlns:a16="http://schemas.microsoft.com/office/drawing/2014/main" id="{4958097E-D31D-70CE-C9E5-E3877DAA19CA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8" name="자유형: 도형 117">
                    <a:extLst>
                      <a:ext uri="{FF2B5EF4-FFF2-40B4-BE49-F238E27FC236}">
                        <a16:creationId xmlns:a16="http://schemas.microsoft.com/office/drawing/2014/main" id="{A0E591E9-008D-F8F2-256C-50D12691413B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AB99E87F-5907-6942-40A5-A8F71C644B4C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36BBE58D-22D9-52A6-0EBF-144FE561F125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00" name="그래픽 52">
              <a:extLst>
                <a:ext uri="{FF2B5EF4-FFF2-40B4-BE49-F238E27FC236}">
                  <a16:creationId xmlns:a16="http://schemas.microsoft.com/office/drawing/2014/main" id="{2C87C453-AF9C-6622-DB3C-66A8A04B5E71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101" name="그래픽 52">
                <a:extLst>
                  <a:ext uri="{FF2B5EF4-FFF2-40B4-BE49-F238E27FC236}">
                    <a16:creationId xmlns:a16="http://schemas.microsoft.com/office/drawing/2014/main" id="{E6484EFB-0391-CD81-EFFA-0FF6A4C5E21F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E00EB365-0238-5E92-7CB0-FB6104A88D49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55D7B875-5A85-BC96-E1D5-3C007F6F244A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97A56E3B-81F1-FD46-7A7C-023ADE5D22D8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1" name="자유형: 도형 110">
                  <a:extLst>
                    <a:ext uri="{FF2B5EF4-FFF2-40B4-BE49-F238E27FC236}">
                      <a16:creationId xmlns:a16="http://schemas.microsoft.com/office/drawing/2014/main" id="{8EC4D761-C4A9-634E-6266-334EEDC19FE3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2" name="그래픽 52">
                <a:extLst>
                  <a:ext uri="{FF2B5EF4-FFF2-40B4-BE49-F238E27FC236}">
                    <a16:creationId xmlns:a16="http://schemas.microsoft.com/office/drawing/2014/main" id="{B5786021-F46D-019F-E3A5-F29F4BE1E225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103" name="그래픽 52">
                  <a:extLst>
                    <a:ext uri="{FF2B5EF4-FFF2-40B4-BE49-F238E27FC236}">
                      <a16:creationId xmlns:a16="http://schemas.microsoft.com/office/drawing/2014/main" id="{0DDD9B8F-297D-A428-ADB2-9E0715DDB95A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A737765B-80DB-655C-2182-CE2F9A232A24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A8C146DB-8257-3AE2-7DC2-D1BA0AAA7554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23FC7784-C8CC-9469-C77D-1FB806648E48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2ED31C57-3864-A7CE-BD28-98FF96F66295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53DD2AB-71F1-0F19-1A07-F60C910473F9}"/>
              </a:ext>
            </a:extLst>
          </p:cNvPr>
          <p:cNvSpPr txBox="1"/>
          <p:nvPr/>
        </p:nvSpPr>
        <p:spPr>
          <a:xfrm>
            <a:off x="6542963" y="4536967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4" name="Rectangle 5">
            <a:extLst>
              <a:ext uri="{FF2B5EF4-FFF2-40B4-BE49-F238E27FC236}">
                <a16:creationId xmlns:a16="http://schemas.microsoft.com/office/drawing/2014/main" id="{D92BBF2B-C11A-E610-7375-3D6C5CB5CB60}"/>
              </a:ext>
            </a:extLst>
          </p:cNvPr>
          <p:cNvSpPr/>
          <p:nvPr/>
        </p:nvSpPr>
        <p:spPr>
          <a:xfrm>
            <a:off x="6123613" y="5092142"/>
            <a:ext cx="1976831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잘 정리해서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5B52EE0-1189-DD91-4E4F-7EBC97020546}"/>
              </a:ext>
            </a:extLst>
          </p:cNvPr>
          <p:cNvSpPr txBox="1"/>
          <p:nvPr/>
        </p:nvSpPr>
        <p:spPr>
          <a:xfrm>
            <a:off x="9307900" y="4536967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6" name="Rectangle 5">
            <a:extLst>
              <a:ext uri="{FF2B5EF4-FFF2-40B4-BE49-F238E27FC236}">
                <a16:creationId xmlns:a16="http://schemas.microsoft.com/office/drawing/2014/main" id="{8292349E-43BC-02C9-0976-F179DF385450}"/>
              </a:ext>
            </a:extLst>
          </p:cNvPr>
          <p:cNvSpPr/>
          <p:nvPr/>
        </p:nvSpPr>
        <p:spPr>
          <a:xfrm>
            <a:off x="8888551" y="5092142"/>
            <a:ext cx="1976831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잘 정리해서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962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F3DDE79-8B25-658A-0851-952FC62888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7867" y="4387967"/>
            <a:ext cx="2558811" cy="1920761"/>
          </a:xfrm>
          <a:custGeom>
            <a:avLst/>
            <a:gdLst>
              <a:gd name="connsiteX0" fmla="*/ 0 w 2558810"/>
              <a:gd name="connsiteY0" fmla="*/ 0 h 1920761"/>
              <a:gd name="connsiteX1" fmla="*/ 2558810 w 2558810"/>
              <a:gd name="connsiteY1" fmla="*/ 0 h 1920761"/>
              <a:gd name="connsiteX2" fmla="*/ 2558810 w 2558810"/>
              <a:gd name="connsiteY2" fmla="*/ 1920761 h 1920761"/>
              <a:gd name="connsiteX3" fmla="*/ 0 w 2558810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0" h="1920761">
                <a:moveTo>
                  <a:pt x="0" y="0"/>
                </a:moveTo>
                <a:lnTo>
                  <a:pt x="2558810" y="0"/>
                </a:lnTo>
                <a:lnTo>
                  <a:pt x="2558810" y="1920761"/>
                </a:lnTo>
                <a:lnTo>
                  <a:pt x="0" y="1920761"/>
                </a:lnTo>
                <a:close/>
              </a:path>
            </a:pathLst>
          </a:custGeom>
        </p:spPr>
      </p:pic>
      <p:pic>
        <p:nvPicPr>
          <p:cNvPr id="23" name="그림 22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8672FBFA-9B3A-7323-47D1-61D5D7910E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157" y="2132770"/>
            <a:ext cx="2558811" cy="1920761"/>
          </a:xfrm>
          <a:custGeom>
            <a:avLst/>
            <a:gdLst>
              <a:gd name="connsiteX0" fmla="*/ 0 w 2558810"/>
              <a:gd name="connsiteY0" fmla="*/ 0 h 1920761"/>
              <a:gd name="connsiteX1" fmla="*/ 2558810 w 2558810"/>
              <a:gd name="connsiteY1" fmla="*/ 0 h 1920761"/>
              <a:gd name="connsiteX2" fmla="*/ 2558810 w 2558810"/>
              <a:gd name="connsiteY2" fmla="*/ 1920761 h 1920761"/>
              <a:gd name="connsiteX3" fmla="*/ 0 w 2558810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0" h="1920761">
                <a:moveTo>
                  <a:pt x="0" y="0"/>
                </a:moveTo>
                <a:lnTo>
                  <a:pt x="2558810" y="0"/>
                </a:lnTo>
                <a:lnTo>
                  <a:pt x="2558810" y="1920761"/>
                </a:lnTo>
                <a:lnTo>
                  <a:pt x="0" y="1920761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DDEE3E-9E3A-00BE-4DAA-C4DB6EC3799C}"/>
              </a:ext>
            </a:extLst>
          </p:cNvPr>
          <p:cNvSpPr txBox="1"/>
          <p:nvPr/>
        </p:nvSpPr>
        <p:spPr>
          <a:xfrm>
            <a:off x="8937865" y="253744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04B7A8EE-4E8D-2815-81C5-804838D5E366}"/>
              </a:ext>
            </a:extLst>
          </p:cNvPr>
          <p:cNvSpPr/>
          <p:nvPr/>
        </p:nvSpPr>
        <p:spPr>
          <a:xfrm>
            <a:off x="8937868" y="2892332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0E5723-47B1-8B34-0D13-18587EF288A7}"/>
              </a:ext>
            </a:extLst>
          </p:cNvPr>
          <p:cNvSpPr txBox="1"/>
          <p:nvPr/>
        </p:nvSpPr>
        <p:spPr>
          <a:xfrm>
            <a:off x="5940155" y="482276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E913CB9B-2E09-E2D3-A513-11AB65D07067}"/>
              </a:ext>
            </a:extLst>
          </p:cNvPr>
          <p:cNvSpPr/>
          <p:nvPr/>
        </p:nvSpPr>
        <p:spPr>
          <a:xfrm>
            <a:off x="5940157" y="5177648"/>
            <a:ext cx="2419351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2988B-8F70-453A-FD71-E8B4B1A875CB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F1F37-7B68-86F3-A7B4-BE39D5B3AED4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65716-3C9E-84BE-1C06-E15C6C17F2E7}"/>
              </a:ext>
            </a:extLst>
          </p:cNvPr>
          <p:cNvSpPr txBox="1"/>
          <p:nvPr/>
        </p:nvSpPr>
        <p:spPr>
          <a:xfrm>
            <a:off x="695326" y="2132765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D119CD8-1C36-9A74-C354-A7068E7C872A}"/>
              </a:ext>
            </a:extLst>
          </p:cNvPr>
          <p:cNvSpPr/>
          <p:nvPr/>
        </p:nvSpPr>
        <p:spPr>
          <a:xfrm>
            <a:off x="695325" y="3613680"/>
            <a:ext cx="3888243" cy="1417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2483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948E6B-0947-B59D-56A0-5F7B7AA2D67E}"/>
              </a:ext>
            </a:extLst>
          </p:cNvPr>
          <p:cNvSpPr txBox="1"/>
          <p:nvPr/>
        </p:nvSpPr>
        <p:spPr>
          <a:xfrm>
            <a:off x="8196651" y="2488787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중심내용을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3B3E585-2ADE-47DC-94B4-645F42EB6E15}"/>
              </a:ext>
            </a:extLst>
          </p:cNvPr>
          <p:cNvSpPr/>
          <p:nvPr/>
        </p:nvSpPr>
        <p:spPr>
          <a:xfrm>
            <a:off x="0" y="0"/>
            <a:ext cx="5422392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0BCCA82-CC9C-42D4-B732-B1A33E68F880}"/>
              </a:ext>
            </a:extLst>
          </p:cNvPr>
          <p:cNvSpPr/>
          <p:nvPr/>
        </p:nvSpPr>
        <p:spPr>
          <a:xfrm>
            <a:off x="8191956" y="4006360"/>
            <a:ext cx="1264557" cy="12645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7837FB0-8992-4465-BD07-63F2A4112A0F}"/>
              </a:ext>
            </a:extLst>
          </p:cNvPr>
          <p:cNvSpPr/>
          <p:nvPr/>
        </p:nvSpPr>
        <p:spPr>
          <a:xfrm>
            <a:off x="9679756" y="4006360"/>
            <a:ext cx="1264557" cy="12645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CEF09DE-6F63-4889-8213-3D85245BFF70}"/>
              </a:ext>
            </a:extLst>
          </p:cNvPr>
          <p:cNvSpPr txBox="1"/>
          <p:nvPr/>
        </p:nvSpPr>
        <p:spPr>
          <a:xfrm>
            <a:off x="8482987" y="4484750"/>
            <a:ext cx="682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6D4469F-1738-4C59-A055-3FD024A02ED7}"/>
              </a:ext>
            </a:extLst>
          </p:cNvPr>
          <p:cNvSpPr txBox="1"/>
          <p:nvPr/>
        </p:nvSpPr>
        <p:spPr>
          <a:xfrm>
            <a:off x="9970787" y="4484750"/>
            <a:ext cx="682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pic>
        <p:nvPicPr>
          <p:cNvPr id="154" name="그림 153" descr="실내, 벽, 바닥, 창문이(가) 표시된 사진&#10;&#10;자동 생성된 설명">
            <a:extLst>
              <a:ext uri="{FF2B5EF4-FFF2-40B4-BE49-F238E27FC236}">
                <a16:creationId xmlns:a16="http://schemas.microsoft.com/office/drawing/2014/main" id="{39DCCA95-C29A-4499-907B-274EEBEF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706" y="1968501"/>
            <a:ext cx="6261895" cy="3822700"/>
          </a:xfrm>
          <a:custGeom>
            <a:avLst/>
            <a:gdLst>
              <a:gd name="connsiteX0" fmla="*/ 0 w 6261894"/>
              <a:gd name="connsiteY0" fmla="*/ 0 h 3822700"/>
              <a:gd name="connsiteX1" fmla="*/ 6261894 w 6261894"/>
              <a:gd name="connsiteY1" fmla="*/ 0 h 3822700"/>
              <a:gd name="connsiteX2" fmla="*/ 6261894 w 6261894"/>
              <a:gd name="connsiteY2" fmla="*/ 3822700 h 3822700"/>
              <a:gd name="connsiteX3" fmla="*/ 0 w 6261894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4" h="3822700">
                <a:moveTo>
                  <a:pt x="0" y="0"/>
                </a:moveTo>
                <a:lnTo>
                  <a:pt x="6261894" y="0"/>
                </a:lnTo>
                <a:lnTo>
                  <a:pt x="6261894" y="3822700"/>
                </a:lnTo>
                <a:lnTo>
                  <a:pt x="0" y="3822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29F63-E653-F70F-70C9-6500BA19C349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0FBAF-B648-35A5-5DC5-69626839F375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983621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53B3E585-2ADE-47DC-94B4-645F42EB6E15}"/>
              </a:ext>
            </a:extLst>
          </p:cNvPr>
          <p:cNvSpPr/>
          <p:nvPr/>
        </p:nvSpPr>
        <p:spPr>
          <a:xfrm>
            <a:off x="0" y="3"/>
            <a:ext cx="12192000" cy="293188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890136" y="1938217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6921092" y="1691053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목차제목을 적어주세요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DDD361-D0F4-466E-A01C-D8F6938CF9A0}"/>
              </a:ext>
            </a:extLst>
          </p:cNvPr>
          <p:cNvSpPr txBox="1"/>
          <p:nvPr/>
        </p:nvSpPr>
        <p:spPr>
          <a:xfrm>
            <a:off x="6921089" y="3405112"/>
            <a:ext cx="345447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중심내용을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</a:t>
            </a:r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pic>
        <p:nvPicPr>
          <p:cNvPr id="12" name="그림 11" descr="실내, 벽, 바닥, 창문이(가) 표시된 사진&#10;&#10;자동 생성된 설명">
            <a:extLst>
              <a:ext uri="{FF2B5EF4-FFF2-40B4-BE49-F238E27FC236}">
                <a16:creationId xmlns:a16="http://schemas.microsoft.com/office/drawing/2014/main" id="{9D290F7C-511B-407C-A3CF-7FDD146DD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755" y="896259"/>
            <a:ext cx="4790112" cy="5065485"/>
          </a:xfrm>
          <a:custGeom>
            <a:avLst/>
            <a:gdLst>
              <a:gd name="connsiteX0" fmla="*/ 0 w 4790112"/>
              <a:gd name="connsiteY0" fmla="*/ 0 h 5065485"/>
              <a:gd name="connsiteX1" fmla="*/ 4790112 w 4790112"/>
              <a:gd name="connsiteY1" fmla="*/ 0 h 5065485"/>
              <a:gd name="connsiteX2" fmla="*/ 4790112 w 4790112"/>
              <a:gd name="connsiteY2" fmla="*/ 5065485 h 5065485"/>
              <a:gd name="connsiteX3" fmla="*/ 0 w 4790112"/>
              <a:gd name="connsiteY3" fmla="*/ 5065485 h 506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2" h="5065485">
                <a:moveTo>
                  <a:pt x="0" y="0"/>
                </a:moveTo>
                <a:lnTo>
                  <a:pt x="4790112" y="0"/>
                </a:lnTo>
                <a:lnTo>
                  <a:pt x="4790112" y="5065485"/>
                </a:lnTo>
                <a:lnTo>
                  <a:pt x="0" y="50654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49" name="타원 148">
            <a:extLst>
              <a:ext uri="{FF2B5EF4-FFF2-40B4-BE49-F238E27FC236}">
                <a16:creationId xmlns:a16="http://schemas.microsoft.com/office/drawing/2014/main" id="{B0BCCA82-CC9C-42D4-B732-B1A33E68F880}"/>
              </a:ext>
            </a:extLst>
          </p:cNvPr>
          <p:cNvSpPr/>
          <p:nvPr/>
        </p:nvSpPr>
        <p:spPr>
          <a:xfrm>
            <a:off x="6921092" y="4531021"/>
            <a:ext cx="1264557" cy="12645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7837FB0-8992-4465-BD07-63F2A4112A0F}"/>
              </a:ext>
            </a:extLst>
          </p:cNvPr>
          <p:cNvSpPr/>
          <p:nvPr/>
        </p:nvSpPr>
        <p:spPr>
          <a:xfrm>
            <a:off x="8408892" y="4531021"/>
            <a:ext cx="1264557" cy="12645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CEF09DE-6F63-4889-8213-3D85245BFF70}"/>
              </a:ext>
            </a:extLst>
          </p:cNvPr>
          <p:cNvSpPr txBox="1"/>
          <p:nvPr/>
        </p:nvSpPr>
        <p:spPr>
          <a:xfrm>
            <a:off x="7212124" y="5009412"/>
            <a:ext cx="682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6D4469F-1738-4C59-A055-3FD024A02ED7}"/>
              </a:ext>
            </a:extLst>
          </p:cNvPr>
          <p:cNvSpPr txBox="1"/>
          <p:nvPr/>
        </p:nvSpPr>
        <p:spPr>
          <a:xfrm>
            <a:off x="8699924" y="5009412"/>
            <a:ext cx="682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07A35DF-AACA-44B7-864E-9F524F753A2F}"/>
              </a:ext>
            </a:extLst>
          </p:cNvPr>
          <p:cNvSpPr/>
          <p:nvPr/>
        </p:nvSpPr>
        <p:spPr>
          <a:xfrm>
            <a:off x="9896692" y="4531021"/>
            <a:ext cx="1264557" cy="12645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9F43F8-8233-4F1B-949C-9365A59E5C80}"/>
              </a:ext>
            </a:extLst>
          </p:cNvPr>
          <p:cNvSpPr txBox="1"/>
          <p:nvPr/>
        </p:nvSpPr>
        <p:spPr>
          <a:xfrm>
            <a:off x="10187723" y="5009412"/>
            <a:ext cx="682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2548409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424168BF-8E95-C84C-4707-33F0D64FB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3BF9B1-F810-92AC-719B-D36020480A11}"/>
              </a:ext>
            </a:extLst>
          </p:cNvPr>
          <p:cNvSpPr/>
          <p:nvPr/>
        </p:nvSpPr>
        <p:spPr>
          <a:xfrm>
            <a:off x="-2" y="-2498"/>
            <a:ext cx="12192002" cy="6862996"/>
          </a:xfrm>
          <a:prstGeom prst="rect">
            <a:avLst/>
          </a:prstGeom>
          <a:solidFill>
            <a:schemeClr val="accent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35A5F-3D85-F090-CDC9-D6BD056849B4}"/>
              </a:ext>
            </a:extLst>
          </p:cNvPr>
          <p:cNvSpPr txBox="1"/>
          <p:nvPr/>
        </p:nvSpPr>
        <p:spPr>
          <a:xfrm>
            <a:off x="697706" y="1525479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E9E9B-E757-FD1D-EBA3-BA64B577830B}"/>
              </a:ext>
            </a:extLst>
          </p:cNvPr>
          <p:cNvSpPr txBox="1"/>
          <p:nvPr/>
        </p:nvSpPr>
        <p:spPr>
          <a:xfrm>
            <a:off x="728662" y="1278315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AACF0DC-8485-4092-AFE9-31947BBE7FB0}"/>
              </a:ext>
            </a:extLst>
          </p:cNvPr>
          <p:cNvSpPr/>
          <p:nvPr/>
        </p:nvSpPr>
        <p:spPr>
          <a:xfrm>
            <a:off x="707371" y="2520264"/>
            <a:ext cx="10777260" cy="3253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8FFCC0-49A8-431E-8C92-352B43B91B6C}"/>
              </a:ext>
            </a:extLst>
          </p:cNvPr>
          <p:cNvSpPr txBox="1"/>
          <p:nvPr/>
        </p:nvSpPr>
        <p:spPr>
          <a:xfrm>
            <a:off x="1358490" y="2903244"/>
            <a:ext cx="23834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spc="-51" dirty="0">
                <a:solidFill>
                  <a:schemeClr val="accent1"/>
                </a:solidFill>
              </a:rPr>
              <a:t>www.abcdef.com</a:t>
            </a:r>
            <a:endParaRPr lang="ko-KR" altLang="en-US" spc="-51" dirty="0">
              <a:solidFill>
                <a:schemeClr val="accent1"/>
              </a:solidFill>
            </a:endParaRP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AA2E186F-5B60-485B-A444-F2AAEC146B73}"/>
              </a:ext>
            </a:extLst>
          </p:cNvPr>
          <p:cNvSpPr/>
          <p:nvPr/>
        </p:nvSpPr>
        <p:spPr>
          <a:xfrm>
            <a:off x="1358489" y="3482941"/>
            <a:ext cx="3888243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88F5FC-7763-4114-92B8-5968AA7EFFDF}"/>
              </a:ext>
            </a:extLst>
          </p:cNvPr>
          <p:cNvSpPr txBox="1"/>
          <p:nvPr/>
        </p:nvSpPr>
        <p:spPr>
          <a:xfrm>
            <a:off x="1358490" y="4578849"/>
            <a:ext cx="65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전화번호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1C22BC-08EA-40C3-B0F9-A84749854D4A}"/>
              </a:ext>
            </a:extLst>
          </p:cNvPr>
          <p:cNvSpPr txBox="1"/>
          <p:nvPr/>
        </p:nvSpPr>
        <p:spPr>
          <a:xfrm>
            <a:off x="3853064" y="4578849"/>
            <a:ext cx="4885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</a:t>
            </a:r>
          </a:p>
        </p:txBody>
      </p:sp>
      <p:sp>
        <p:nvSpPr>
          <p:cNvPr id="119" name="Rectangle 5">
            <a:extLst>
              <a:ext uri="{FF2B5EF4-FFF2-40B4-BE49-F238E27FC236}">
                <a16:creationId xmlns:a16="http://schemas.microsoft.com/office/drawing/2014/main" id="{C994947F-61C4-4652-B79A-C550192B56E6}"/>
              </a:ext>
            </a:extLst>
          </p:cNvPr>
          <p:cNvSpPr/>
          <p:nvPr/>
        </p:nvSpPr>
        <p:spPr>
          <a:xfrm>
            <a:off x="3853063" y="4933736"/>
            <a:ext cx="1410643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abede@aabece.com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FD4E27D-4660-4A51-B218-44F4F0E2C41D}"/>
              </a:ext>
            </a:extLst>
          </p:cNvPr>
          <p:cNvSpPr txBox="1"/>
          <p:nvPr/>
        </p:nvSpPr>
        <p:spPr>
          <a:xfrm>
            <a:off x="6347635" y="4578849"/>
            <a:ext cx="3924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2" name="Rectangle 5">
            <a:extLst>
              <a:ext uri="{FF2B5EF4-FFF2-40B4-BE49-F238E27FC236}">
                <a16:creationId xmlns:a16="http://schemas.microsoft.com/office/drawing/2014/main" id="{87AC70B0-3F69-4E55-92D9-4751EBD3F2BC}"/>
              </a:ext>
            </a:extLst>
          </p:cNvPr>
          <p:cNvSpPr/>
          <p:nvPr/>
        </p:nvSpPr>
        <p:spPr>
          <a:xfrm>
            <a:off x="6347635" y="4933736"/>
            <a:ext cx="774251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@mr.ppt09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D0D9863-4CB5-441C-A79B-0D7491DD9465}"/>
              </a:ext>
            </a:extLst>
          </p:cNvPr>
          <p:cNvSpPr txBox="1"/>
          <p:nvPr/>
        </p:nvSpPr>
        <p:spPr>
          <a:xfrm>
            <a:off x="8842201" y="4578849"/>
            <a:ext cx="3257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</a:p>
        </p:txBody>
      </p:sp>
      <p:sp>
        <p:nvSpPr>
          <p:cNvPr id="127" name="Rectangle 5">
            <a:extLst>
              <a:ext uri="{FF2B5EF4-FFF2-40B4-BE49-F238E27FC236}">
                <a16:creationId xmlns:a16="http://schemas.microsoft.com/office/drawing/2014/main" id="{4C3A3069-936F-4497-9C93-C29FA098397D}"/>
              </a:ext>
            </a:extLst>
          </p:cNvPr>
          <p:cNvSpPr/>
          <p:nvPr/>
        </p:nvSpPr>
        <p:spPr>
          <a:xfrm>
            <a:off x="8842201" y="4933735"/>
            <a:ext cx="1963832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</a:p>
        </p:txBody>
      </p:sp>
      <p:sp>
        <p:nvSpPr>
          <p:cNvPr id="128" name="Rectangle 5">
            <a:extLst>
              <a:ext uri="{FF2B5EF4-FFF2-40B4-BE49-F238E27FC236}">
                <a16:creationId xmlns:a16="http://schemas.microsoft.com/office/drawing/2014/main" id="{8DA47E4E-C313-41A1-AC1B-F4702BD280C1}"/>
              </a:ext>
            </a:extLst>
          </p:cNvPr>
          <p:cNvSpPr/>
          <p:nvPr/>
        </p:nvSpPr>
        <p:spPr>
          <a:xfrm>
            <a:off x="1358490" y="4933736"/>
            <a:ext cx="992259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(02) 123-1234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4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5046188-5E9F-4001-C66F-8C5114F9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2" y="539259"/>
            <a:ext cx="11284674" cy="5474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1CBED0-9FF2-554E-7341-60571D7293F7}"/>
              </a:ext>
            </a:extLst>
          </p:cNvPr>
          <p:cNvSpPr txBox="1"/>
          <p:nvPr/>
        </p:nvSpPr>
        <p:spPr>
          <a:xfrm>
            <a:off x="6692479" y="5144151"/>
            <a:ext cx="479855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lnSpc>
                <a:spcPct val="150000"/>
              </a:lnSpc>
              <a:defRPr/>
            </a:pPr>
            <a:r>
              <a:rPr lang="en-US" altLang="ko-KR" b="1" spc="-15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</a:t>
            </a:r>
            <a:r>
              <a:rPr lang="ko-KR" altLang="en-US" b="1" spc="-15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마켓 </a:t>
            </a:r>
            <a:r>
              <a:rPr lang="ko-KR" altLang="en-US" b="1" spc="-151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산스</a:t>
            </a:r>
            <a:r>
              <a:rPr lang="ko-KR" altLang="en-US" b="1" spc="-15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spc="-15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TTF : </a:t>
            </a:r>
            <a:r>
              <a:rPr lang="en-US" altLang="ko-KR" b="1" spc="-15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hlinkClick r:id="rId4"/>
              </a:rPr>
              <a:t>https://corp.gmarket.com/fonts/</a:t>
            </a:r>
            <a:endParaRPr lang="en-US" altLang="ko-KR" b="1" spc="-15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  <a:defRPr/>
            </a:pPr>
            <a:r>
              <a:rPr lang="en-US" altLang="ko-KR" b="1" spc="-151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Pretendard</a:t>
            </a:r>
            <a:r>
              <a:rPr lang="en-US" altLang="ko-KR" b="1" spc="-15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TTF : </a:t>
            </a:r>
            <a:r>
              <a:rPr lang="en-US" altLang="ko-KR" b="1" spc="-15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hlinkClick r:id="rId5"/>
              </a:rPr>
              <a:t>https://cactus.tistory.com/306</a:t>
            </a:r>
            <a:r>
              <a:rPr lang="en-US" altLang="ko-KR" b="1" spc="-15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ko-KR" altLang="en-US" b="1" spc="-15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98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34411D-763A-CDD1-DED6-5137E22F70C8}"/>
              </a:ext>
            </a:extLst>
          </p:cNvPr>
          <p:cNvSpPr txBox="1"/>
          <p:nvPr/>
        </p:nvSpPr>
        <p:spPr>
          <a:xfrm>
            <a:off x="695326" y="2132765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pic>
        <p:nvPicPr>
          <p:cNvPr id="32" name="그림 31" descr="텍스트, 서류이(가) 표시된 사진&#10;&#10;자동 생성된 설명">
            <a:extLst>
              <a:ext uri="{FF2B5EF4-FFF2-40B4-BE49-F238E27FC236}">
                <a16:creationId xmlns:a16="http://schemas.microsoft.com/office/drawing/2014/main" id="{9EA8CC49-7D62-4C85-9B3B-F429B406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9883" y="0"/>
            <a:ext cx="4492120" cy="6858000"/>
          </a:xfrm>
          <a:custGeom>
            <a:avLst/>
            <a:gdLst>
              <a:gd name="connsiteX0" fmla="*/ 0 w 2558473"/>
              <a:gd name="connsiteY0" fmla="*/ 0 h 6858000"/>
              <a:gd name="connsiteX1" fmla="*/ 2558473 w 2558473"/>
              <a:gd name="connsiteY1" fmla="*/ 0 h 6858000"/>
              <a:gd name="connsiteX2" fmla="*/ 2558473 w 2558473"/>
              <a:gd name="connsiteY2" fmla="*/ 6858000 h 6858000"/>
              <a:gd name="connsiteX3" fmla="*/ 0 w 25584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8000">
                <a:moveTo>
                  <a:pt x="0" y="0"/>
                </a:moveTo>
                <a:lnTo>
                  <a:pt x="2558473" y="0"/>
                </a:lnTo>
                <a:lnTo>
                  <a:pt x="25584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30FF720A-375D-4254-9DFD-05A91C0DC8F0}"/>
              </a:ext>
            </a:extLst>
          </p:cNvPr>
          <p:cNvSpPr/>
          <p:nvPr/>
        </p:nvSpPr>
        <p:spPr>
          <a:xfrm>
            <a:off x="695325" y="4298310"/>
            <a:ext cx="5594555" cy="140343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Lato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C69EFD0-8B35-44BC-8D4C-E56F9C2C822E}"/>
              </a:ext>
            </a:extLst>
          </p:cNvPr>
          <p:cNvSpPr/>
          <p:nvPr/>
        </p:nvSpPr>
        <p:spPr>
          <a:xfrm>
            <a:off x="695326" y="4298305"/>
            <a:ext cx="3974199" cy="1403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Lato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145046-27E4-4B86-A1EF-9EBCFF820AC8}"/>
              </a:ext>
            </a:extLst>
          </p:cNvPr>
          <p:cNvSpPr txBox="1"/>
          <p:nvPr/>
        </p:nvSpPr>
        <p:spPr>
          <a:xfrm>
            <a:off x="695325" y="4007320"/>
            <a:ext cx="8537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D860D1-15AA-45C5-86FF-D2164E3AE082}"/>
              </a:ext>
            </a:extLst>
          </p:cNvPr>
          <p:cNvSpPr txBox="1"/>
          <p:nvPr/>
        </p:nvSpPr>
        <p:spPr>
          <a:xfrm>
            <a:off x="5908688" y="4007320"/>
            <a:ext cx="3811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85%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3873E382-F65B-403E-895A-BECFFAC46D55}"/>
              </a:ext>
            </a:extLst>
          </p:cNvPr>
          <p:cNvSpPr/>
          <p:nvPr/>
        </p:nvSpPr>
        <p:spPr>
          <a:xfrm>
            <a:off x="695325" y="5044803"/>
            <a:ext cx="5594555" cy="140343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Lato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267E5D4-09AC-42A3-AD0A-5CD26DCBA108}"/>
              </a:ext>
            </a:extLst>
          </p:cNvPr>
          <p:cNvSpPr/>
          <p:nvPr/>
        </p:nvSpPr>
        <p:spPr>
          <a:xfrm>
            <a:off x="695326" y="5044797"/>
            <a:ext cx="1482725" cy="1403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Lato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FA5DC6-B7A1-450B-986C-F90324CD4EA8}"/>
              </a:ext>
            </a:extLst>
          </p:cNvPr>
          <p:cNvSpPr txBox="1"/>
          <p:nvPr/>
        </p:nvSpPr>
        <p:spPr>
          <a:xfrm>
            <a:off x="695325" y="4753813"/>
            <a:ext cx="8537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52A8E-B672-44D3-87CA-4418C95443CB}"/>
              </a:ext>
            </a:extLst>
          </p:cNvPr>
          <p:cNvSpPr txBox="1"/>
          <p:nvPr/>
        </p:nvSpPr>
        <p:spPr>
          <a:xfrm>
            <a:off x="5911895" y="4753813"/>
            <a:ext cx="37798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29%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8E6A91CA-2D3A-461A-AD92-CAED3317B2C4}"/>
              </a:ext>
            </a:extLst>
          </p:cNvPr>
          <p:cNvSpPr/>
          <p:nvPr/>
        </p:nvSpPr>
        <p:spPr>
          <a:xfrm>
            <a:off x="695325" y="5791297"/>
            <a:ext cx="5594555" cy="140343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Lato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0BD5C96A-C47B-42D2-B5AD-075631D1E63D}"/>
              </a:ext>
            </a:extLst>
          </p:cNvPr>
          <p:cNvSpPr/>
          <p:nvPr/>
        </p:nvSpPr>
        <p:spPr>
          <a:xfrm>
            <a:off x="695325" y="5791291"/>
            <a:ext cx="2802731" cy="1403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Lato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A36784-6E7D-4ACD-AA84-AFE74F481824}"/>
              </a:ext>
            </a:extLst>
          </p:cNvPr>
          <p:cNvSpPr txBox="1"/>
          <p:nvPr/>
        </p:nvSpPr>
        <p:spPr>
          <a:xfrm>
            <a:off x="695325" y="5500305"/>
            <a:ext cx="8537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16975D-8267-4E53-8D07-C43F03AA9DE1}"/>
              </a:ext>
            </a:extLst>
          </p:cNvPr>
          <p:cNvSpPr txBox="1"/>
          <p:nvPr/>
        </p:nvSpPr>
        <p:spPr>
          <a:xfrm>
            <a:off x="5902276" y="5500305"/>
            <a:ext cx="38760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50%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B6A05-87FF-4D28-8C54-137EF4E12033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997DF-1CEA-F021-5755-A76522FDF957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18057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2867E6C2-B8AC-946E-5831-0E29AE8CB9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917" y="2124079"/>
            <a:ext cx="3143087" cy="3851275"/>
          </a:xfrm>
          <a:custGeom>
            <a:avLst/>
            <a:gdLst>
              <a:gd name="connsiteX0" fmla="*/ 0 w 3143086"/>
              <a:gd name="connsiteY0" fmla="*/ 0 h 3851275"/>
              <a:gd name="connsiteX1" fmla="*/ 3143086 w 3143086"/>
              <a:gd name="connsiteY1" fmla="*/ 0 h 3851275"/>
              <a:gd name="connsiteX2" fmla="*/ 3143086 w 3143086"/>
              <a:gd name="connsiteY2" fmla="*/ 3851275 h 3851275"/>
              <a:gd name="connsiteX3" fmla="*/ 0 w 3143086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086" h="3851275">
                <a:moveTo>
                  <a:pt x="0" y="0"/>
                </a:moveTo>
                <a:lnTo>
                  <a:pt x="3143086" y="0"/>
                </a:lnTo>
                <a:lnTo>
                  <a:pt x="3143086" y="3851275"/>
                </a:lnTo>
                <a:lnTo>
                  <a:pt x="0" y="3851275"/>
                </a:lnTo>
                <a:close/>
              </a:path>
            </a:pathLst>
          </a:custGeom>
        </p:spPr>
      </p:pic>
      <p:pic>
        <p:nvPicPr>
          <p:cNvPr id="50" name="그림 49" descr="텍스트, 테이블, 식탁이(가) 표시된 사진&#10;&#10;자동 생성된 설명">
            <a:extLst>
              <a:ext uri="{FF2B5EF4-FFF2-40B4-BE49-F238E27FC236}">
                <a16:creationId xmlns:a16="http://schemas.microsoft.com/office/drawing/2014/main" id="{13A9EF8C-4874-C580-9156-982994908E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2980" y="2124079"/>
            <a:ext cx="1977391" cy="385127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FD0A4B-C1CB-78B9-ACCB-DA0E5A5C98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7041" y="4204340"/>
            <a:ext cx="1977391" cy="1771015"/>
          </a:xfrm>
          <a:custGeom>
            <a:avLst/>
            <a:gdLst>
              <a:gd name="connsiteX0" fmla="*/ 0 w 1977391"/>
              <a:gd name="connsiteY0" fmla="*/ 0 h 1771015"/>
              <a:gd name="connsiteX1" fmla="*/ 1977391 w 1977391"/>
              <a:gd name="connsiteY1" fmla="*/ 0 h 1771015"/>
              <a:gd name="connsiteX2" fmla="*/ 1977391 w 1977391"/>
              <a:gd name="connsiteY2" fmla="*/ 1771015 h 1771015"/>
              <a:gd name="connsiteX3" fmla="*/ 0 w 1977391"/>
              <a:gd name="connsiteY3" fmla="*/ 1771015 h 177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7391" h="1771015">
                <a:moveTo>
                  <a:pt x="0" y="0"/>
                </a:moveTo>
                <a:lnTo>
                  <a:pt x="1977391" y="0"/>
                </a:lnTo>
                <a:lnTo>
                  <a:pt x="1977391" y="1771015"/>
                </a:lnTo>
                <a:lnTo>
                  <a:pt x="0" y="1771015"/>
                </a:lnTo>
                <a:close/>
              </a:path>
            </a:pathLst>
          </a:custGeom>
        </p:spPr>
      </p:pic>
      <p:pic>
        <p:nvPicPr>
          <p:cNvPr id="48" name="그림 47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B4F23E27-8CC3-BA33-87F6-79D5678DCD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7040" y="2124079"/>
            <a:ext cx="1977391" cy="1977391"/>
          </a:xfrm>
          <a:custGeom>
            <a:avLst/>
            <a:gdLst>
              <a:gd name="connsiteX0" fmla="*/ 0 w 1977390"/>
              <a:gd name="connsiteY0" fmla="*/ 0 h 1977391"/>
              <a:gd name="connsiteX1" fmla="*/ 1977390 w 1977390"/>
              <a:gd name="connsiteY1" fmla="*/ 0 h 1977391"/>
              <a:gd name="connsiteX2" fmla="*/ 1977390 w 1977390"/>
              <a:gd name="connsiteY2" fmla="*/ 1881038 h 1977391"/>
              <a:gd name="connsiteX3" fmla="*/ 1968230 w 1977390"/>
              <a:gd name="connsiteY3" fmla="*/ 1926416 h 1977391"/>
              <a:gd name="connsiteX4" fmla="*/ 1940480 w 1977390"/>
              <a:gd name="connsiteY4" fmla="*/ 1972153 h 1977391"/>
              <a:gd name="connsiteX5" fmla="*/ 1934715 w 1977390"/>
              <a:gd name="connsiteY5" fmla="*/ 1977391 h 1977391"/>
              <a:gd name="connsiteX6" fmla="*/ 0 w 1977390"/>
              <a:gd name="connsiteY6" fmla="*/ 1977391 h 197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7390" h="1977391">
                <a:moveTo>
                  <a:pt x="0" y="0"/>
                </a:moveTo>
                <a:lnTo>
                  <a:pt x="1977390" y="0"/>
                </a:lnTo>
                <a:lnTo>
                  <a:pt x="1977390" y="1881038"/>
                </a:lnTo>
                <a:lnTo>
                  <a:pt x="1968230" y="1926416"/>
                </a:lnTo>
                <a:cubicBezTo>
                  <a:pt x="1961198" y="1943041"/>
                  <a:pt x="1951808" y="1958427"/>
                  <a:pt x="1940480" y="1972153"/>
                </a:cubicBezTo>
                <a:lnTo>
                  <a:pt x="1934715" y="1977391"/>
                </a:lnTo>
                <a:lnTo>
                  <a:pt x="0" y="1977391"/>
                </a:lnTo>
                <a:close/>
              </a:path>
            </a:pathLst>
          </a:custGeom>
        </p:spPr>
      </p:pic>
      <p:pic>
        <p:nvPicPr>
          <p:cNvPr id="47" name="그림 46" descr="실내, 벽, 바닥, 창문이(가) 표시된 사진&#10;&#10;자동 생성된 설명">
            <a:extLst>
              <a:ext uri="{FF2B5EF4-FFF2-40B4-BE49-F238E27FC236}">
                <a16:creationId xmlns:a16="http://schemas.microsoft.com/office/drawing/2014/main" id="{967C5D28-1F80-B4F4-A22C-A4427503FD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124077"/>
            <a:ext cx="4797303" cy="385127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</p:pic>
      <p:sp>
        <p:nvSpPr>
          <p:cNvPr id="9" name="Rectangle 43">
            <a:extLst>
              <a:ext uri="{FF2B5EF4-FFF2-40B4-BE49-F238E27FC236}">
                <a16:creationId xmlns:a16="http://schemas.microsoft.com/office/drawing/2014/main" id="{C54C0489-DD6D-504C-3A53-BE6E63A2A262}"/>
              </a:ext>
            </a:extLst>
          </p:cNvPr>
          <p:cNvSpPr>
            <a:spLocks/>
          </p:cNvSpPr>
          <p:nvPr/>
        </p:nvSpPr>
        <p:spPr>
          <a:xfrm>
            <a:off x="697706" y="2351090"/>
            <a:ext cx="3864769" cy="3397249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Rectangle 43">
            <a:extLst>
              <a:ext uri="{FF2B5EF4-FFF2-40B4-BE49-F238E27FC236}">
                <a16:creationId xmlns:a16="http://schemas.microsoft.com/office/drawing/2014/main" id="{AF9EF3F1-48F7-A1C4-8CAC-1CA67564B3BD}"/>
              </a:ext>
            </a:extLst>
          </p:cNvPr>
          <p:cNvSpPr/>
          <p:nvPr/>
        </p:nvSpPr>
        <p:spPr>
          <a:xfrm>
            <a:off x="9048914" y="2124078"/>
            <a:ext cx="3143085" cy="3851275"/>
          </a:xfrm>
          <a:prstGeom prst="rect">
            <a:avLst/>
          </a:prstGeom>
          <a:solidFill>
            <a:schemeClr val="accent3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F06090-4143-41B7-45FA-9BBC5AA72410}"/>
              </a:ext>
            </a:extLst>
          </p:cNvPr>
          <p:cNvSpPr/>
          <p:nvPr/>
        </p:nvSpPr>
        <p:spPr>
          <a:xfrm rot="5400000">
            <a:off x="6201328" y="3428367"/>
            <a:ext cx="12192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23260-9282-E120-8000-D61841B17568}"/>
              </a:ext>
            </a:extLst>
          </p:cNvPr>
          <p:cNvSpPr txBox="1"/>
          <p:nvPr/>
        </p:nvSpPr>
        <p:spPr>
          <a:xfrm>
            <a:off x="9879709" y="4006279"/>
            <a:ext cx="148149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입력해 주세요</a:t>
            </a:r>
          </a:p>
        </p:txBody>
      </p:sp>
      <p:grpSp>
        <p:nvGrpSpPr>
          <p:cNvPr id="20" name="그래픽 33">
            <a:extLst>
              <a:ext uri="{FF2B5EF4-FFF2-40B4-BE49-F238E27FC236}">
                <a16:creationId xmlns:a16="http://schemas.microsoft.com/office/drawing/2014/main" id="{D45D29EF-0665-74DF-C56C-E93E2C71737B}"/>
              </a:ext>
            </a:extLst>
          </p:cNvPr>
          <p:cNvGrpSpPr/>
          <p:nvPr/>
        </p:nvGrpSpPr>
        <p:grpSpPr>
          <a:xfrm>
            <a:off x="10438019" y="3382347"/>
            <a:ext cx="364872" cy="334704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27BC578F-CA46-2BAB-06DE-A48B752D18D4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B831112-8FA8-1DC8-AC80-963148231B7E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FFCF16A-2B07-49FB-B2EE-ED2B85E42F75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D11709-9470-7897-116B-D0B9CA411E6E}"/>
              </a:ext>
            </a:extLst>
          </p:cNvPr>
          <p:cNvSpPr txBox="1"/>
          <p:nvPr/>
        </p:nvSpPr>
        <p:spPr>
          <a:xfrm>
            <a:off x="1130914" y="3732447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65484D7-1DBE-AE65-53D3-22DD76E865DF}"/>
              </a:ext>
            </a:extLst>
          </p:cNvPr>
          <p:cNvSpPr/>
          <p:nvPr/>
        </p:nvSpPr>
        <p:spPr>
          <a:xfrm>
            <a:off x="1130913" y="4230834"/>
            <a:ext cx="299835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 많은 관심 부탁드리겠습니다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32" name="그래픽 52">
            <a:extLst>
              <a:ext uri="{FF2B5EF4-FFF2-40B4-BE49-F238E27FC236}">
                <a16:creationId xmlns:a16="http://schemas.microsoft.com/office/drawing/2014/main" id="{082B0CAB-F8D4-17E3-8D58-91E8B66778F3}"/>
              </a:ext>
            </a:extLst>
          </p:cNvPr>
          <p:cNvGrpSpPr>
            <a:grpSpLocks noChangeAspect="1"/>
          </p:cNvGrpSpPr>
          <p:nvPr/>
        </p:nvGrpSpPr>
        <p:grpSpPr>
          <a:xfrm>
            <a:off x="1150568" y="3172315"/>
            <a:ext cx="419965" cy="387759"/>
            <a:chOff x="9258116" y="3184928"/>
            <a:chExt cx="848092" cy="783053"/>
          </a:xfrm>
          <a:solidFill>
            <a:schemeClr val="accent1"/>
          </a:solidFill>
        </p:grpSpPr>
        <p:grpSp>
          <p:nvGrpSpPr>
            <p:cNvPr id="33" name="그래픽 52">
              <a:extLst>
                <a:ext uri="{FF2B5EF4-FFF2-40B4-BE49-F238E27FC236}">
                  <a16:creationId xmlns:a16="http://schemas.microsoft.com/office/drawing/2014/main" id="{2D51D7C3-ACA5-8B82-E9C5-C5C3AC91F3FC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46" name="그래픽 52">
                <a:extLst>
                  <a:ext uri="{FF2B5EF4-FFF2-40B4-BE49-F238E27FC236}">
                    <a16:creationId xmlns:a16="http://schemas.microsoft.com/office/drawing/2014/main" id="{6F136CF4-5D1D-ED37-8A9C-EEB771908398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245E9D2A-D5E9-5147-DC46-83AB9C82326E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6F505443-C9B2-035C-7D3B-817A022F52A7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E3F48263-EC58-8609-A89C-79E676517B7C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8E8EBDB0-3374-90A4-C4CE-8A67F8DBA5C1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52" name="그래픽 52">
                <a:extLst>
                  <a:ext uri="{FF2B5EF4-FFF2-40B4-BE49-F238E27FC236}">
                    <a16:creationId xmlns:a16="http://schemas.microsoft.com/office/drawing/2014/main" id="{6B72127E-3AAD-B1D3-98AA-24241682884E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54" name="그래픽 52">
                  <a:extLst>
                    <a:ext uri="{FF2B5EF4-FFF2-40B4-BE49-F238E27FC236}">
                      <a16:creationId xmlns:a16="http://schemas.microsoft.com/office/drawing/2014/main" id="{3D3F1956-E16F-0C4B-1B8D-4CBCC7E1D6FF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93F0B4F9-9ED1-238F-8D58-492C9647B793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3377A893-F90E-ACDC-5E90-C7A1FA10ADC7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BD124E94-4D77-13DF-7A9C-592C5EC7EF04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5BF643B2-FA21-C589-2DF8-2787EA6199CC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34" name="그래픽 52">
              <a:extLst>
                <a:ext uri="{FF2B5EF4-FFF2-40B4-BE49-F238E27FC236}">
                  <a16:creationId xmlns:a16="http://schemas.microsoft.com/office/drawing/2014/main" id="{E9055B2C-03E5-A380-08C2-DDF14AF599F7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35" name="그래픽 52">
                <a:extLst>
                  <a:ext uri="{FF2B5EF4-FFF2-40B4-BE49-F238E27FC236}">
                    <a16:creationId xmlns:a16="http://schemas.microsoft.com/office/drawing/2014/main" id="{3364EE90-22E9-3E11-21C7-C87B0CADA15F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3228B61E-8BB9-B719-2FA6-77060AF0AD5F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016293C1-D966-6C46-3EA5-240B15042F57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B1577345-B602-93A4-6E06-3F84598ADA82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03DFAE1-CDE7-85DC-E81D-BEBB3732C1EE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36" name="그래픽 52">
                <a:extLst>
                  <a:ext uri="{FF2B5EF4-FFF2-40B4-BE49-F238E27FC236}">
                    <a16:creationId xmlns:a16="http://schemas.microsoft.com/office/drawing/2014/main" id="{4FD8E8E4-B413-D16C-998B-4ACA26AF5BBD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37" name="그래픽 52">
                  <a:extLst>
                    <a:ext uri="{FF2B5EF4-FFF2-40B4-BE49-F238E27FC236}">
                      <a16:creationId xmlns:a16="http://schemas.microsoft.com/office/drawing/2014/main" id="{D2025794-0654-B8A5-AA14-0BDE58D3F974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482C7666-C056-868A-90A7-543810DFCC35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61076B81-7DF9-B098-4A36-D6D62186434D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E412CED3-777D-4235-55F2-A1AB59454034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BB1BFFA-527A-DF21-A90A-08E1E43EBC6E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90C3F7-75D5-C48D-C1B6-2513BA277D29}"/>
              </a:ext>
            </a:extLst>
          </p:cNvPr>
          <p:cNvSpPr/>
          <p:nvPr/>
        </p:nvSpPr>
        <p:spPr>
          <a:xfrm rot="5400000">
            <a:off x="4350939" y="4750436"/>
            <a:ext cx="12192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E1936-BF9D-E9DD-A905-897DDE81B911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A3838-B45B-7278-1524-810A2F741B42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43217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339B26C-3346-132B-2A04-899149B53C44}"/>
              </a:ext>
            </a:extLst>
          </p:cNvPr>
          <p:cNvSpPr/>
          <p:nvPr/>
        </p:nvSpPr>
        <p:spPr>
          <a:xfrm>
            <a:off x="6502317" y="5278066"/>
            <a:ext cx="1204923" cy="4213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46469B48-98D4-3398-745A-96907B9677AA}"/>
              </a:ext>
            </a:extLst>
          </p:cNvPr>
          <p:cNvCxnSpPr>
            <a:cxnSpLocks/>
          </p:cNvCxnSpPr>
          <p:nvPr/>
        </p:nvCxnSpPr>
        <p:spPr>
          <a:xfrm>
            <a:off x="6820644" y="5488759"/>
            <a:ext cx="568264" cy="0"/>
          </a:xfrm>
          <a:prstGeom prst="straightConnector1">
            <a:avLst/>
          </a:prstGeom>
          <a:ln w="31750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 descr="텍스트, 테이블, 식탁이(가) 표시된 사진&#10;&#10;자동 생성된 설명">
            <a:extLst>
              <a:ext uri="{FF2B5EF4-FFF2-40B4-BE49-F238E27FC236}">
                <a16:creationId xmlns:a16="http://schemas.microsoft.com/office/drawing/2014/main" id="{84DDAA4D-7CA3-7620-A7BC-11DEC9C84F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3133" y="1177440"/>
            <a:ext cx="1962936" cy="4522016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EF157F28-6244-D17A-F095-713898371A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855" y="3564138"/>
            <a:ext cx="1952692" cy="213531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</p:pic>
      <p:pic>
        <p:nvPicPr>
          <p:cNvPr id="86" name="그림 85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B7B6C9B3-6399-0228-FFA0-308F9CF407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855" y="1204214"/>
            <a:ext cx="1951500" cy="2135319"/>
          </a:xfrm>
          <a:custGeom>
            <a:avLst/>
            <a:gdLst>
              <a:gd name="connsiteX0" fmla="*/ 173699 w 1951500"/>
              <a:gd name="connsiteY0" fmla="*/ 0 h 2135318"/>
              <a:gd name="connsiteX1" fmla="*/ 1782863 w 1951500"/>
              <a:gd name="connsiteY1" fmla="*/ 0 h 2135318"/>
              <a:gd name="connsiteX2" fmla="*/ 1850472 w 1951500"/>
              <a:gd name="connsiteY2" fmla="*/ 13650 h 2135318"/>
              <a:gd name="connsiteX3" fmla="*/ 1942912 w 1951500"/>
              <a:gd name="connsiteY3" fmla="*/ 106090 h 2135318"/>
              <a:gd name="connsiteX4" fmla="*/ 1951500 w 1951500"/>
              <a:gd name="connsiteY4" fmla="*/ 148630 h 2135318"/>
              <a:gd name="connsiteX5" fmla="*/ 1951500 w 1951500"/>
              <a:gd name="connsiteY5" fmla="*/ 1986687 h 2135318"/>
              <a:gd name="connsiteX6" fmla="*/ 1942912 w 1951500"/>
              <a:gd name="connsiteY6" fmla="*/ 2029228 h 2135318"/>
              <a:gd name="connsiteX7" fmla="*/ 1782858 w 1951500"/>
              <a:gd name="connsiteY7" fmla="*/ 2135318 h 2135318"/>
              <a:gd name="connsiteX8" fmla="*/ 173704 w 1951500"/>
              <a:gd name="connsiteY8" fmla="*/ 2135318 h 2135318"/>
              <a:gd name="connsiteX9" fmla="*/ 0 w 1951500"/>
              <a:gd name="connsiteY9" fmla="*/ 1961614 h 2135318"/>
              <a:gd name="connsiteX10" fmla="*/ 0 w 1951500"/>
              <a:gd name="connsiteY10" fmla="*/ 173703 h 2135318"/>
              <a:gd name="connsiteX11" fmla="*/ 106091 w 1951500"/>
              <a:gd name="connsiteY11" fmla="*/ 13650 h 213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8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7"/>
                </a:lnTo>
                <a:lnTo>
                  <a:pt x="1942912" y="2029228"/>
                </a:lnTo>
                <a:cubicBezTo>
                  <a:pt x="1916542" y="2091572"/>
                  <a:pt x="1854809" y="2135318"/>
                  <a:pt x="1782858" y="2135318"/>
                </a:cubicBezTo>
                <a:lnTo>
                  <a:pt x="173704" y="2135318"/>
                </a:lnTo>
                <a:cubicBezTo>
                  <a:pt x="77770" y="2135318"/>
                  <a:pt x="0" y="2057548"/>
                  <a:pt x="0" y="1961614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473743" y="1405709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6504699" y="1158545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CB6DB08-FBB6-13C7-EDA6-80F57911EA3D}"/>
              </a:ext>
            </a:extLst>
          </p:cNvPr>
          <p:cNvCxnSpPr>
            <a:cxnSpLocks/>
          </p:cNvCxnSpPr>
          <p:nvPr/>
        </p:nvCxnSpPr>
        <p:spPr>
          <a:xfrm>
            <a:off x="6502315" y="2515787"/>
            <a:ext cx="1177764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5">
            <a:extLst>
              <a:ext uri="{FF2B5EF4-FFF2-40B4-BE49-F238E27FC236}">
                <a16:creationId xmlns:a16="http://schemas.microsoft.com/office/drawing/2014/main" id="{B85406E1-4DCC-659A-550E-445CE28B2C6E}"/>
              </a:ext>
            </a:extLst>
          </p:cNvPr>
          <p:cNvSpPr/>
          <p:nvPr/>
        </p:nvSpPr>
        <p:spPr>
          <a:xfrm>
            <a:off x="6503593" y="3185939"/>
            <a:ext cx="4690456" cy="1417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현재 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읽어 주셔서 진심으로 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9" name="Rounded Rectangle 125">
            <a:extLst>
              <a:ext uri="{FF2B5EF4-FFF2-40B4-BE49-F238E27FC236}">
                <a16:creationId xmlns:a16="http://schemas.microsoft.com/office/drawing/2014/main" id="{B928ACB9-6A2F-DABA-2B4F-D3ED979ED3EA}"/>
              </a:ext>
            </a:extLst>
          </p:cNvPr>
          <p:cNvSpPr/>
          <p:nvPr/>
        </p:nvSpPr>
        <p:spPr>
          <a:xfrm>
            <a:off x="3273136" y="1177440"/>
            <a:ext cx="1967999" cy="4522016"/>
          </a:xfrm>
          <a:prstGeom prst="roundRect">
            <a:avLst>
              <a:gd name="adj" fmla="val 7632"/>
            </a:avLst>
          </a:prstGeom>
          <a:solidFill>
            <a:schemeClr val="tx1">
              <a:lumMod val="85000"/>
              <a:lumOff val="1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schemeClr val="accent2"/>
              </a:solidFill>
              <a:latin typeface="Calibri" panose="020F0502020204030204"/>
            </a:endParaRPr>
          </a:p>
        </p:txBody>
      </p:sp>
      <p:sp>
        <p:nvSpPr>
          <p:cNvPr id="80" name="Rounded Rectangle 123">
            <a:extLst>
              <a:ext uri="{FF2B5EF4-FFF2-40B4-BE49-F238E27FC236}">
                <a16:creationId xmlns:a16="http://schemas.microsoft.com/office/drawing/2014/main" id="{934C858C-2FCB-5CB9-FE0E-22EBB92570BC}"/>
              </a:ext>
            </a:extLst>
          </p:cNvPr>
          <p:cNvSpPr/>
          <p:nvPr/>
        </p:nvSpPr>
        <p:spPr>
          <a:xfrm>
            <a:off x="1008792" y="1204214"/>
            <a:ext cx="1956563" cy="2135319"/>
          </a:xfrm>
          <a:prstGeom prst="roundRect">
            <a:avLst>
              <a:gd name="adj" fmla="val 8878"/>
            </a:avLst>
          </a:prstGeom>
          <a:solidFill>
            <a:schemeClr val="tx1">
              <a:lumMod val="85000"/>
              <a:lumOff val="1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schemeClr val="accent2"/>
              </a:solidFill>
              <a:latin typeface="Calibri" panose="020F0502020204030204"/>
            </a:endParaRPr>
          </a:p>
        </p:txBody>
      </p:sp>
      <p:sp>
        <p:nvSpPr>
          <p:cNvPr id="81" name="Rounded Rectangle 123">
            <a:extLst>
              <a:ext uri="{FF2B5EF4-FFF2-40B4-BE49-F238E27FC236}">
                <a16:creationId xmlns:a16="http://schemas.microsoft.com/office/drawing/2014/main" id="{26755CB6-E3E4-EF57-6E36-9D69643002BE}"/>
              </a:ext>
            </a:extLst>
          </p:cNvPr>
          <p:cNvSpPr/>
          <p:nvPr/>
        </p:nvSpPr>
        <p:spPr>
          <a:xfrm>
            <a:off x="1013853" y="3564138"/>
            <a:ext cx="1956563" cy="2135319"/>
          </a:xfrm>
          <a:prstGeom prst="roundRect">
            <a:avLst>
              <a:gd name="adj" fmla="val 8878"/>
            </a:avLst>
          </a:prstGeom>
          <a:solidFill>
            <a:schemeClr val="tx1">
              <a:lumMod val="85000"/>
              <a:lumOff val="1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schemeClr val="accent2"/>
              </a:solidFill>
              <a:latin typeface="Calibri" panose="020F050202020403020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31E2490-6516-7175-6488-D32CCF8E8491}"/>
              </a:ext>
            </a:extLst>
          </p:cNvPr>
          <p:cNvSpPr txBox="1"/>
          <p:nvPr/>
        </p:nvSpPr>
        <p:spPr>
          <a:xfrm>
            <a:off x="1327532" y="1994873"/>
            <a:ext cx="132921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입력해 주세요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A6DEE6-2122-47EF-74FC-6A298A8AB79E}"/>
              </a:ext>
            </a:extLst>
          </p:cNvPr>
          <p:cNvSpPr txBox="1"/>
          <p:nvPr/>
        </p:nvSpPr>
        <p:spPr>
          <a:xfrm>
            <a:off x="1327532" y="4354797"/>
            <a:ext cx="132921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입력해 주세요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5845EF5-096E-4155-C011-088F034DB3C3}"/>
              </a:ext>
            </a:extLst>
          </p:cNvPr>
          <p:cNvSpPr txBox="1"/>
          <p:nvPr/>
        </p:nvSpPr>
        <p:spPr>
          <a:xfrm>
            <a:off x="3592528" y="3161449"/>
            <a:ext cx="132921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입력해 주세요</a:t>
            </a:r>
          </a:p>
        </p:txBody>
      </p:sp>
    </p:spTree>
    <p:extLst>
      <p:ext uri="{BB962C8B-B14F-4D97-AF65-F5344CB8AC3E}">
        <p14:creationId xmlns:p14="http://schemas.microsoft.com/office/powerpoint/2010/main" val="215014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>
            <a:extLst>
              <a:ext uri="{FF2B5EF4-FFF2-40B4-BE49-F238E27FC236}">
                <a16:creationId xmlns:a16="http://schemas.microsoft.com/office/drawing/2014/main" id="{0A963818-3D3E-45BE-85AE-41D426C77A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853914"/>
            <a:ext cx="4690456" cy="6004087"/>
          </a:xfrm>
          <a:custGeom>
            <a:avLst/>
            <a:gdLst>
              <a:gd name="connsiteX0" fmla="*/ 0 w 4690456"/>
              <a:gd name="connsiteY0" fmla="*/ 0 h 6004087"/>
              <a:gd name="connsiteX1" fmla="*/ 4690456 w 4690456"/>
              <a:gd name="connsiteY1" fmla="*/ 0 h 6004087"/>
              <a:gd name="connsiteX2" fmla="*/ 4690456 w 4690456"/>
              <a:gd name="connsiteY2" fmla="*/ 6004087 h 6004087"/>
              <a:gd name="connsiteX3" fmla="*/ 0 w 4690456"/>
              <a:gd name="connsiteY3" fmla="*/ 6004087 h 600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7">
                <a:moveTo>
                  <a:pt x="0" y="0"/>
                </a:moveTo>
                <a:lnTo>
                  <a:pt x="4690456" y="0"/>
                </a:lnTo>
                <a:lnTo>
                  <a:pt x="4690456" y="6004087"/>
                </a:lnTo>
                <a:lnTo>
                  <a:pt x="0" y="600408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473743" y="1101076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6504699" y="853912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목차제목을 적어주세요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CB6DB08-FBB6-13C7-EDA6-80F57911EA3D}"/>
              </a:ext>
            </a:extLst>
          </p:cNvPr>
          <p:cNvCxnSpPr>
            <a:cxnSpLocks/>
          </p:cNvCxnSpPr>
          <p:nvPr/>
        </p:nvCxnSpPr>
        <p:spPr>
          <a:xfrm>
            <a:off x="6502315" y="2038463"/>
            <a:ext cx="1177764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5">
            <a:extLst>
              <a:ext uri="{FF2B5EF4-FFF2-40B4-BE49-F238E27FC236}">
                <a16:creationId xmlns:a16="http://schemas.microsoft.com/office/drawing/2014/main" id="{B85406E1-4DCC-659A-550E-445CE28B2C6E}"/>
              </a:ext>
            </a:extLst>
          </p:cNvPr>
          <p:cNvSpPr/>
          <p:nvPr/>
        </p:nvSpPr>
        <p:spPr>
          <a:xfrm>
            <a:off x="6503593" y="2421853"/>
            <a:ext cx="4690456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52FF5C-DDD0-4B51-8593-5E956B50F0D0}"/>
              </a:ext>
            </a:extLst>
          </p:cNvPr>
          <p:cNvSpPr/>
          <p:nvPr/>
        </p:nvSpPr>
        <p:spPr>
          <a:xfrm>
            <a:off x="6502318" y="3529770"/>
            <a:ext cx="4508585" cy="2474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0FF12-A20D-46B8-86B9-B590336608F6}"/>
              </a:ext>
            </a:extLst>
          </p:cNvPr>
          <p:cNvSpPr txBox="1"/>
          <p:nvPr/>
        </p:nvSpPr>
        <p:spPr>
          <a:xfrm>
            <a:off x="6973452" y="4680408"/>
            <a:ext cx="7991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설명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27B91-87D0-4F15-A40B-68AD0DAD3CDD}"/>
              </a:ext>
            </a:extLst>
          </p:cNvPr>
          <p:cNvSpPr txBox="1"/>
          <p:nvPr/>
        </p:nvSpPr>
        <p:spPr>
          <a:xfrm>
            <a:off x="6996315" y="5127107"/>
            <a:ext cx="7530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75%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2" name="그래픽 47">
            <a:extLst>
              <a:ext uri="{FF2B5EF4-FFF2-40B4-BE49-F238E27FC236}">
                <a16:creationId xmlns:a16="http://schemas.microsoft.com/office/drawing/2014/main" id="{76740CB7-B253-4ABC-819D-D2A67140E735}"/>
              </a:ext>
            </a:extLst>
          </p:cNvPr>
          <p:cNvGrpSpPr/>
          <p:nvPr/>
        </p:nvGrpSpPr>
        <p:grpSpPr>
          <a:xfrm>
            <a:off x="7138672" y="3975867"/>
            <a:ext cx="468688" cy="473288"/>
            <a:chOff x="5676075" y="3152409"/>
            <a:chExt cx="839849" cy="848092"/>
          </a:xfrm>
          <a:solidFill>
            <a:schemeClr val="accent2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C003369-A48F-446E-B676-F8DBACBED609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0FD2CC-446D-4560-839F-EF47EAC55831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7146172-0BCC-4600-9A3A-300BF1B77AAA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29468FA-80CF-43DC-ABED-87572CACC61E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7" name="그래픽 47">
              <a:extLst>
                <a:ext uri="{FF2B5EF4-FFF2-40B4-BE49-F238E27FC236}">
                  <a16:creationId xmlns:a16="http://schemas.microsoft.com/office/drawing/2014/main" id="{DAE5E532-AFED-46A8-BF41-BC47D1ABB39A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47F44A7A-7B56-45A2-8913-89B29477AD7B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8230A784-ABF6-4E84-B7E2-F7E0B3900C3F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A0E6BEB3-3DAE-417A-8E40-B16A6DC76985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B3F9EB6E-28C1-419A-9331-E1CC6FE67DEB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AAFD28A-CFBA-4ED8-8E04-0AD2389942E4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2A28710-9094-4148-BC94-71188739A13F}"/>
              </a:ext>
            </a:extLst>
          </p:cNvPr>
          <p:cNvSpPr txBox="1"/>
          <p:nvPr/>
        </p:nvSpPr>
        <p:spPr>
          <a:xfrm>
            <a:off x="9740631" y="4680408"/>
            <a:ext cx="7991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설명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A76276C-ABB1-4E96-AA70-A84B72AED402}"/>
              </a:ext>
            </a:extLst>
          </p:cNvPr>
          <p:cNvSpPr txBox="1"/>
          <p:nvPr/>
        </p:nvSpPr>
        <p:spPr>
          <a:xfrm>
            <a:off x="9763493" y="5127107"/>
            <a:ext cx="7530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57%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97" name="그래픽 33">
            <a:extLst>
              <a:ext uri="{FF2B5EF4-FFF2-40B4-BE49-F238E27FC236}">
                <a16:creationId xmlns:a16="http://schemas.microsoft.com/office/drawing/2014/main" id="{CF2D499C-E79B-4769-A8A7-4EB2C6D958E2}"/>
              </a:ext>
            </a:extLst>
          </p:cNvPr>
          <p:cNvGrpSpPr/>
          <p:nvPr/>
        </p:nvGrpSpPr>
        <p:grpSpPr>
          <a:xfrm>
            <a:off x="9905169" y="3990966"/>
            <a:ext cx="470059" cy="431195"/>
            <a:chOff x="2085791" y="3187472"/>
            <a:chExt cx="848072" cy="777958"/>
          </a:xfrm>
          <a:solidFill>
            <a:schemeClr val="accent2"/>
          </a:solidFill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3D772A4-172D-4E31-B090-89442B033B78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8B38F266-861F-4833-9C9E-2227B1F989E7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14DC2672-6C1D-4A69-8C66-89038E23CFDA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AD821B4-B217-4F98-B5D5-29EE7BEA6D4B}"/>
              </a:ext>
            </a:extLst>
          </p:cNvPr>
          <p:cNvSpPr txBox="1"/>
          <p:nvPr/>
        </p:nvSpPr>
        <p:spPr>
          <a:xfrm>
            <a:off x="8356641" y="4680408"/>
            <a:ext cx="7991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설명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CA517B-B95F-4E32-83D6-B30F43A5C39D}"/>
              </a:ext>
            </a:extLst>
          </p:cNvPr>
          <p:cNvSpPr txBox="1"/>
          <p:nvPr/>
        </p:nvSpPr>
        <p:spPr>
          <a:xfrm>
            <a:off x="8379500" y="5127107"/>
            <a:ext cx="7770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34%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1" name="그래픽 52">
            <a:extLst>
              <a:ext uri="{FF2B5EF4-FFF2-40B4-BE49-F238E27FC236}">
                <a16:creationId xmlns:a16="http://schemas.microsoft.com/office/drawing/2014/main" id="{015819F6-DDB6-4A49-878D-C810D23A6677}"/>
              </a:ext>
            </a:extLst>
          </p:cNvPr>
          <p:cNvGrpSpPr>
            <a:grpSpLocks noChangeAspect="1"/>
          </p:cNvGrpSpPr>
          <p:nvPr/>
        </p:nvGrpSpPr>
        <p:grpSpPr>
          <a:xfrm>
            <a:off x="8511222" y="3975869"/>
            <a:ext cx="489973" cy="452399"/>
            <a:chOff x="9258116" y="3184928"/>
            <a:chExt cx="848092" cy="783053"/>
          </a:xfrm>
          <a:solidFill>
            <a:schemeClr val="accent2"/>
          </a:solidFill>
        </p:grpSpPr>
        <p:grpSp>
          <p:nvGrpSpPr>
            <p:cNvPr id="102" name="그래픽 52">
              <a:extLst>
                <a:ext uri="{FF2B5EF4-FFF2-40B4-BE49-F238E27FC236}">
                  <a16:creationId xmlns:a16="http://schemas.microsoft.com/office/drawing/2014/main" id="{C1DCBAAB-FC08-42AF-86AF-F932B5DDD060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19" name="그래픽 52">
                <a:extLst>
                  <a:ext uri="{FF2B5EF4-FFF2-40B4-BE49-F238E27FC236}">
                    <a16:creationId xmlns:a16="http://schemas.microsoft.com/office/drawing/2014/main" id="{663BDB61-F1CF-474E-BF88-4ECF586136D0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91ED3462-5A4E-4342-9F78-8798E13DDAFC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12AF5802-0921-428F-AE93-82B275FB3469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FC9E2A56-B5B6-45AA-B967-19A583A4FC25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2BF4186E-7F36-4EA9-B6F5-8CD7DF814116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" name="그래픽 52">
                <a:extLst>
                  <a:ext uri="{FF2B5EF4-FFF2-40B4-BE49-F238E27FC236}">
                    <a16:creationId xmlns:a16="http://schemas.microsoft.com/office/drawing/2014/main" id="{66C38BC6-3181-448E-AA44-A56208CD01ED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21" name="그래픽 52">
                  <a:extLst>
                    <a:ext uri="{FF2B5EF4-FFF2-40B4-BE49-F238E27FC236}">
                      <a16:creationId xmlns:a16="http://schemas.microsoft.com/office/drawing/2014/main" id="{A6451EDE-4383-4E0B-B961-C470A2F90A30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24" name="자유형: 도형 123">
                    <a:extLst>
                      <a:ext uri="{FF2B5EF4-FFF2-40B4-BE49-F238E27FC236}">
                        <a16:creationId xmlns:a16="http://schemas.microsoft.com/office/drawing/2014/main" id="{7A81EDAC-B91A-464C-A373-3DD9CEC04385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5" name="자유형: 도형 124">
                    <a:extLst>
                      <a:ext uri="{FF2B5EF4-FFF2-40B4-BE49-F238E27FC236}">
                        <a16:creationId xmlns:a16="http://schemas.microsoft.com/office/drawing/2014/main" id="{29D0EC89-97DA-4E88-8B46-958C6E619810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C775364B-27D9-4B81-8B09-2F1B6A25CA6F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77975853-4B77-4F48-BFD7-153CAD157808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03" name="그래픽 52">
              <a:extLst>
                <a:ext uri="{FF2B5EF4-FFF2-40B4-BE49-F238E27FC236}">
                  <a16:creationId xmlns:a16="http://schemas.microsoft.com/office/drawing/2014/main" id="{B09E40C0-A6B1-435C-95C4-AF927DFFE7E8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104" name="그래픽 52">
                <a:extLst>
                  <a:ext uri="{FF2B5EF4-FFF2-40B4-BE49-F238E27FC236}">
                    <a16:creationId xmlns:a16="http://schemas.microsoft.com/office/drawing/2014/main" id="{BB802095-D618-4474-AA37-FE1D5824A898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C5D7EA94-B929-414B-9047-D96F5D1EE75B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A08092D7-826F-4323-8CAA-72EC0A72BAC6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BE69EAEF-912E-42D9-8049-85AB97F17AE1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E7D94990-63B9-4031-9438-9046A0C22819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5" name="그래픽 52">
                <a:extLst>
                  <a:ext uri="{FF2B5EF4-FFF2-40B4-BE49-F238E27FC236}">
                    <a16:creationId xmlns:a16="http://schemas.microsoft.com/office/drawing/2014/main" id="{47C3BC99-20B5-40E8-8E16-C58B448C590C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106" name="그래픽 52">
                  <a:extLst>
                    <a:ext uri="{FF2B5EF4-FFF2-40B4-BE49-F238E27FC236}">
                      <a16:creationId xmlns:a16="http://schemas.microsoft.com/office/drawing/2014/main" id="{721326BC-EED1-4F49-B5EB-9988DC052DD1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5D0F9514-B6C9-40A0-90F5-E12B78630D04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4" name="자유형: 도형 113">
                    <a:extLst>
                      <a:ext uri="{FF2B5EF4-FFF2-40B4-BE49-F238E27FC236}">
                        <a16:creationId xmlns:a16="http://schemas.microsoft.com/office/drawing/2014/main" id="{CA679AC9-0C40-4714-93A7-103FC8F36082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7E9FD4EC-AFD8-4AF2-88BF-6B1DF40F7506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2" name="자유형: 도형 111">
                  <a:extLst>
                    <a:ext uri="{FF2B5EF4-FFF2-40B4-BE49-F238E27FC236}">
                      <a16:creationId xmlns:a16="http://schemas.microsoft.com/office/drawing/2014/main" id="{846A9E51-2C9F-4A31-95A2-7AC139441CB2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4903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E554BC-838A-466A-A6DC-172168BBFD47}"/>
              </a:ext>
            </a:extLst>
          </p:cNvPr>
          <p:cNvSpPr/>
          <p:nvPr/>
        </p:nvSpPr>
        <p:spPr>
          <a:xfrm>
            <a:off x="5873205" y="1268725"/>
            <a:ext cx="5339167" cy="4233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B9C663B-71EE-44C5-AD0D-9B8E77C49D43}"/>
              </a:ext>
            </a:extLst>
          </p:cNvPr>
          <p:cNvSpPr txBox="1"/>
          <p:nvPr/>
        </p:nvSpPr>
        <p:spPr>
          <a:xfrm>
            <a:off x="697706" y="1515889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B16A05F-29E0-4EE6-9815-370763DB1AAA}"/>
              </a:ext>
            </a:extLst>
          </p:cNvPr>
          <p:cNvSpPr txBox="1"/>
          <p:nvPr/>
        </p:nvSpPr>
        <p:spPr>
          <a:xfrm>
            <a:off x="728662" y="1268725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106" name="Rectangle 5">
            <a:extLst>
              <a:ext uri="{FF2B5EF4-FFF2-40B4-BE49-F238E27FC236}">
                <a16:creationId xmlns:a16="http://schemas.microsoft.com/office/drawing/2014/main" id="{4332481C-D3AC-40ED-8B61-424ABAB4B3A5}"/>
              </a:ext>
            </a:extLst>
          </p:cNvPr>
          <p:cNvSpPr/>
          <p:nvPr/>
        </p:nvSpPr>
        <p:spPr>
          <a:xfrm>
            <a:off x="697708" y="2721331"/>
            <a:ext cx="3933769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37435A9-F2FE-4A25-AC3E-92CAA3E6ADE6}"/>
              </a:ext>
            </a:extLst>
          </p:cNvPr>
          <p:cNvSpPr txBox="1"/>
          <p:nvPr/>
        </p:nvSpPr>
        <p:spPr>
          <a:xfrm>
            <a:off x="697707" y="445071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09" name="Rectangle 5">
            <a:extLst>
              <a:ext uri="{FF2B5EF4-FFF2-40B4-BE49-F238E27FC236}">
                <a16:creationId xmlns:a16="http://schemas.microsoft.com/office/drawing/2014/main" id="{D1287CB6-7D7A-4228-ABA4-6E8726D2E3E0}"/>
              </a:ext>
            </a:extLst>
          </p:cNvPr>
          <p:cNvSpPr/>
          <p:nvPr/>
        </p:nvSpPr>
        <p:spPr>
          <a:xfrm>
            <a:off x="697707" y="4805606"/>
            <a:ext cx="3933768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4A6DD97-8F43-4635-BD39-7814CE12E641}"/>
              </a:ext>
            </a:extLst>
          </p:cNvPr>
          <p:cNvCxnSpPr>
            <a:cxnSpLocks/>
          </p:cNvCxnSpPr>
          <p:nvPr/>
        </p:nvCxnSpPr>
        <p:spPr>
          <a:xfrm>
            <a:off x="6595119" y="3830011"/>
            <a:ext cx="3895336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5A6E788-8EFA-42D9-810F-86FFB81CAD27}"/>
              </a:ext>
            </a:extLst>
          </p:cNvPr>
          <p:cNvSpPr txBox="1"/>
          <p:nvPr/>
        </p:nvSpPr>
        <p:spPr>
          <a:xfrm>
            <a:off x="6595503" y="4260641"/>
            <a:ext cx="7991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설명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120250-B714-4CE3-8984-13735582DF11}"/>
              </a:ext>
            </a:extLst>
          </p:cNvPr>
          <p:cNvSpPr txBox="1"/>
          <p:nvPr/>
        </p:nvSpPr>
        <p:spPr>
          <a:xfrm>
            <a:off x="6618366" y="4593039"/>
            <a:ext cx="134575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32-79%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0B093E5-9E3C-4C47-A335-8A3B4FDE8569}"/>
              </a:ext>
            </a:extLst>
          </p:cNvPr>
          <p:cNvSpPr txBox="1"/>
          <p:nvPr/>
        </p:nvSpPr>
        <p:spPr>
          <a:xfrm>
            <a:off x="8565432" y="4260641"/>
            <a:ext cx="7991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설명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75E17C-36E6-4C9A-A93C-3FBD85BCA7E7}"/>
              </a:ext>
            </a:extLst>
          </p:cNvPr>
          <p:cNvSpPr txBox="1"/>
          <p:nvPr/>
        </p:nvSpPr>
        <p:spPr>
          <a:xfrm>
            <a:off x="8588291" y="4593039"/>
            <a:ext cx="14017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28,209+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834CE34-F7C0-49B1-8519-6B64F22B6982}"/>
              </a:ext>
            </a:extLst>
          </p:cNvPr>
          <p:cNvSpPr txBox="1"/>
          <p:nvPr/>
        </p:nvSpPr>
        <p:spPr>
          <a:xfrm>
            <a:off x="6595119" y="1771048"/>
            <a:ext cx="244668" cy="210544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6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4B0D281-DA65-405D-8A5F-A587D47A9F77}"/>
              </a:ext>
            </a:extLst>
          </p:cNvPr>
          <p:cNvSpPr txBox="1"/>
          <p:nvPr/>
        </p:nvSpPr>
        <p:spPr>
          <a:xfrm>
            <a:off x="6595122" y="2106720"/>
            <a:ext cx="3497689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 말아야 할 것을</a:t>
            </a:r>
            <a:endParaRPr lang="en-US" altLang="ko-KR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효율적으로 하는 것보다</a:t>
            </a:r>
            <a:endParaRPr lang="en-US" altLang="ko-KR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274602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A9E256E-0006-9C4A-BCCE-55F096B8FE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"/>
            <a:ext cx="2427515" cy="392974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AF03F-47C0-2EF6-7AB5-911B2F40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114801"/>
            <a:ext cx="2427515" cy="2743195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BB0716-04B5-D6C3-4C35-4694C6261A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1689" y="2928259"/>
            <a:ext cx="2427515" cy="3929739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C20FE88-25F2-BD6A-7E09-D0FF51EF93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3375" y="5147582"/>
            <a:ext cx="2427515" cy="1710417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F563F9-385A-8F01-57A3-FC249617EC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3375" y="1"/>
            <a:ext cx="2427515" cy="4962524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8323774-CF14-4EF9-7E8B-4C9E85238F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1687" y="3"/>
            <a:ext cx="2427515" cy="2743195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</p:pic>
      <p:sp>
        <p:nvSpPr>
          <p:cNvPr id="108" name="Rectangle 5">
            <a:extLst>
              <a:ext uri="{FF2B5EF4-FFF2-40B4-BE49-F238E27FC236}">
                <a16:creationId xmlns:a16="http://schemas.microsoft.com/office/drawing/2014/main" id="{B85406E1-4DCC-659A-550E-445CE28B2C6E}"/>
              </a:ext>
            </a:extLst>
          </p:cNvPr>
          <p:cNvSpPr/>
          <p:nvPr/>
        </p:nvSpPr>
        <p:spPr>
          <a:xfrm>
            <a:off x="8399072" y="3185938"/>
            <a:ext cx="3097607" cy="2137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현재 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읽어 주셔서 진심으로 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1126A-0149-2386-6E3B-ABC240800EA3}"/>
              </a:ext>
            </a:extLst>
          </p:cNvPr>
          <p:cNvSpPr txBox="1"/>
          <p:nvPr/>
        </p:nvSpPr>
        <p:spPr>
          <a:xfrm>
            <a:off x="8370494" y="1515579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E4C1E-3E3B-79CD-1747-1552B619E930}"/>
              </a:ext>
            </a:extLst>
          </p:cNvPr>
          <p:cNvSpPr txBox="1"/>
          <p:nvPr/>
        </p:nvSpPr>
        <p:spPr>
          <a:xfrm>
            <a:off x="8394308" y="1268413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69564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도시, 일이(가) 표시된 사진&#10;&#10;자동 생성된 설명">
            <a:extLst>
              <a:ext uri="{FF2B5EF4-FFF2-40B4-BE49-F238E27FC236}">
                <a16:creationId xmlns:a16="http://schemas.microsoft.com/office/drawing/2014/main" id="{15040530-11E7-DB05-9606-1272942AC6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3187699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B614B1-EA53-A0CB-12E7-FF4D5FA17FC4}"/>
              </a:ext>
            </a:extLst>
          </p:cNvPr>
          <p:cNvSpPr/>
          <p:nvPr/>
        </p:nvSpPr>
        <p:spPr>
          <a:xfrm>
            <a:off x="-1" y="0"/>
            <a:ext cx="3187699" cy="6858000"/>
          </a:xfrm>
          <a:prstGeom prst="rect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5721352" y="1740253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5752308" y="1493089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EE1E70-FA90-D5D5-2788-BEF7FD0EAC48}"/>
              </a:ext>
            </a:extLst>
          </p:cNvPr>
          <p:cNvSpPr/>
          <p:nvPr/>
        </p:nvSpPr>
        <p:spPr>
          <a:xfrm>
            <a:off x="5721353" y="2815407"/>
            <a:ext cx="5775325" cy="12271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B43BDA-71CF-2CCB-F49D-8043921603B5}"/>
              </a:ext>
            </a:extLst>
          </p:cNvPr>
          <p:cNvSpPr/>
          <p:nvPr/>
        </p:nvSpPr>
        <p:spPr>
          <a:xfrm>
            <a:off x="5721353" y="4244995"/>
            <a:ext cx="5775325" cy="12271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BC68D-4C2D-5294-5378-FD6A4EE18F17}"/>
              </a:ext>
            </a:extLst>
          </p:cNvPr>
          <p:cNvSpPr txBox="1"/>
          <p:nvPr/>
        </p:nvSpPr>
        <p:spPr>
          <a:xfrm>
            <a:off x="7062791" y="4431872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B5F68792-282C-0A5F-7CDF-1B69BE395747}"/>
              </a:ext>
            </a:extLst>
          </p:cNvPr>
          <p:cNvSpPr/>
          <p:nvPr/>
        </p:nvSpPr>
        <p:spPr>
          <a:xfrm>
            <a:off x="7062791" y="4829089"/>
            <a:ext cx="421957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 많은 관심 부탁드리겠습니다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1" name="그래픽 33">
            <a:extLst>
              <a:ext uri="{FF2B5EF4-FFF2-40B4-BE49-F238E27FC236}">
                <a16:creationId xmlns:a16="http://schemas.microsoft.com/office/drawing/2014/main" id="{6192E267-4531-4263-F70D-2C7D4122F07A}"/>
              </a:ext>
            </a:extLst>
          </p:cNvPr>
          <p:cNvGrpSpPr/>
          <p:nvPr/>
        </p:nvGrpSpPr>
        <p:grpSpPr>
          <a:xfrm>
            <a:off x="6096807" y="4594279"/>
            <a:ext cx="576263" cy="528620"/>
            <a:chOff x="2085791" y="3187472"/>
            <a:chExt cx="848072" cy="777958"/>
          </a:xfrm>
          <a:solidFill>
            <a:schemeClr val="bg1"/>
          </a:solidFill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82550C7-4F93-AE7D-B30C-6F745CFD8C77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solidFill>
              <a:schemeClr val="bg1"/>
            </a:solidFill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7DAAFF2-7E72-57AF-5966-A4173607343A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solidFill>
              <a:schemeClr val="bg1"/>
            </a:solidFill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5F07D89-3D5D-C3B7-68CF-162B16DB9C48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solidFill>
              <a:schemeClr val="bg1"/>
            </a:solidFill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그래픽 47">
            <a:extLst>
              <a:ext uri="{FF2B5EF4-FFF2-40B4-BE49-F238E27FC236}">
                <a16:creationId xmlns:a16="http://schemas.microsoft.com/office/drawing/2014/main" id="{1525E8E5-5923-D67F-F5E3-84DABD2A5C68}"/>
              </a:ext>
            </a:extLst>
          </p:cNvPr>
          <p:cNvGrpSpPr>
            <a:grpSpLocks noChangeAspect="1"/>
          </p:cNvGrpSpPr>
          <p:nvPr/>
        </p:nvGrpSpPr>
        <p:grpSpPr>
          <a:xfrm>
            <a:off x="6149012" y="3164400"/>
            <a:ext cx="524057" cy="529200"/>
            <a:chOff x="5676075" y="3152409"/>
            <a:chExt cx="839849" cy="848092"/>
          </a:xfrm>
          <a:solidFill>
            <a:schemeClr val="accent2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5EE34AE-CB8E-096A-FFAA-78D001058E41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9326970-737E-2A26-1913-DB0994D7DE2A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66F43C5-28C3-6482-58F1-5811E0AFCA98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B2056B0-8EAE-0C35-E4B1-223C06BE5A65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1" name="그래픽 47">
              <a:extLst>
                <a:ext uri="{FF2B5EF4-FFF2-40B4-BE49-F238E27FC236}">
                  <a16:creationId xmlns:a16="http://schemas.microsoft.com/office/drawing/2014/main" id="{F5597C48-B306-846E-8A1C-038A673F4580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7BB879BD-C656-26FC-41E1-CE51451558B6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5913B1DB-0D8D-AC77-F3EC-B52B8F9427EE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F97AE19B-0C8C-FA5B-8213-D86BC8CA48D9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B774C1C4-AE4C-1AA5-7C1C-1B1C95D6E050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D18527F-724A-8412-3109-C6B3743713B1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C171237-D74E-9F24-035C-EC51EAAE9FB6}"/>
              </a:ext>
            </a:extLst>
          </p:cNvPr>
          <p:cNvSpPr txBox="1"/>
          <p:nvPr/>
        </p:nvSpPr>
        <p:spPr>
          <a:xfrm>
            <a:off x="7062791" y="3002284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2C4F5BE7-2F1C-2AF3-D894-1FC8BB75CD5A}"/>
              </a:ext>
            </a:extLst>
          </p:cNvPr>
          <p:cNvSpPr/>
          <p:nvPr/>
        </p:nvSpPr>
        <p:spPr>
          <a:xfrm>
            <a:off x="7062791" y="3399501"/>
            <a:ext cx="421957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 많은 관심 부탁드리겠습니다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35" name="그림 34" descr="텍스트, 실내, 노트북, 컴퓨터이(가) 표시된 사진&#10;&#10;자동 생성된 설명">
            <a:extLst>
              <a:ext uri="{FF2B5EF4-FFF2-40B4-BE49-F238E27FC236}">
                <a16:creationId xmlns:a16="http://schemas.microsoft.com/office/drawing/2014/main" id="{8116D951-6803-4F51-928B-BBD8C544C6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7" y="1333410"/>
            <a:ext cx="4263188" cy="4263188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0353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 descr="텍스트, 테이블, 식탁이(가) 표시된 사진&#10;&#10;자동 생성된 설명">
            <a:extLst>
              <a:ext uri="{FF2B5EF4-FFF2-40B4-BE49-F238E27FC236}">
                <a16:creationId xmlns:a16="http://schemas.microsoft.com/office/drawing/2014/main" id="{84AC0ABA-E974-A0A1-E03D-A6E83AFAD3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29743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131" name="그림 130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1AA1F012-03A2-DABC-75D4-EAEFABF254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098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164F5D5F-35F4-76E3-8D74-08C6B6DC87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421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</p:pic>
      <p:sp>
        <p:nvSpPr>
          <p:cNvPr id="13" name="Oval 44">
            <a:extLst>
              <a:ext uri="{FF2B5EF4-FFF2-40B4-BE49-F238E27FC236}">
                <a16:creationId xmlns:a16="http://schemas.microsoft.com/office/drawing/2014/main" id="{2DB88381-87C0-B261-DF93-851939C95534}"/>
              </a:ext>
            </a:extLst>
          </p:cNvPr>
          <p:cNvSpPr/>
          <p:nvPr/>
        </p:nvSpPr>
        <p:spPr>
          <a:xfrm>
            <a:off x="1024360" y="2236913"/>
            <a:ext cx="941669" cy="9198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37789BCD-A965-7836-CD15-05A031D0300B}"/>
              </a:ext>
            </a:extLst>
          </p:cNvPr>
          <p:cNvSpPr/>
          <p:nvPr/>
        </p:nvSpPr>
        <p:spPr>
          <a:xfrm>
            <a:off x="1771987" y="4903379"/>
            <a:ext cx="2091215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Oval 45">
            <a:extLst>
              <a:ext uri="{FF2B5EF4-FFF2-40B4-BE49-F238E27FC236}">
                <a16:creationId xmlns:a16="http://schemas.microsoft.com/office/drawing/2014/main" id="{00311E63-D9D5-E7D6-60CB-520C9B66D36D}"/>
              </a:ext>
            </a:extLst>
          </p:cNvPr>
          <p:cNvSpPr/>
          <p:nvPr/>
        </p:nvSpPr>
        <p:spPr>
          <a:xfrm>
            <a:off x="4408686" y="2236915"/>
            <a:ext cx="941669" cy="9198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Rectangle 5">
            <a:extLst>
              <a:ext uri="{FF2B5EF4-FFF2-40B4-BE49-F238E27FC236}">
                <a16:creationId xmlns:a16="http://schemas.microsoft.com/office/drawing/2014/main" id="{BAB1919A-B314-1004-013B-9DF12290FEBB}"/>
              </a:ext>
            </a:extLst>
          </p:cNvPr>
          <p:cNvSpPr/>
          <p:nvPr/>
        </p:nvSpPr>
        <p:spPr>
          <a:xfrm>
            <a:off x="5156309" y="4903379"/>
            <a:ext cx="2091215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Oval 46">
            <a:extLst>
              <a:ext uri="{FF2B5EF4-FFF2-40B4-BE49-F238E27FC236}">
                <a16:creationId xmlns:a16="http://schemas.microsoft.com/office/drawing/2014/main" id="{132401D7-A9D3-D466-2DC4-D7F3211B56EB}"/>
              </a:ext>
            </a:extLst>
          </p:cNvPr>
          <p:cNvSpPr/>
          <p:nvPr/>
        </p:nvSpPr>
        <p:spPr>
          <a:xfrm>
            <a:off x="7793008" y="2236915"/>
            <a:ext cx="941669" cy="9198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569ABCF1-AD35-A570-12B4-35E1EC82DC4A}"/>
              </a:ext>
            </a:extLst>
          </p:cNvPr>
          <p:cNvSpPr/>
          <p:nvPr/>
        </p:nvSpPr>
        <p:spPr>
          <a:xfrm>
            <a:off x="8540632" y="4903379"/>
            <a:ext cx="2091215" cy="798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id-ID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7" name="그래픽 33">
            <a:extLst>
              <a:ext uri="{FF2B5EF4-FFF2-40B4-BE49-F238E27FC236}">
                <a16:creationId xmlns:a16="http://schemas.microsoft.com/office/drawing/2014/main" id="{9D3871B0-6A5F-5C43-7520-EED32070E894}"/>
              </a:ext>
            </a:extLst>
          </p:cNvPr>
          <p:cNvGrpSpPr/>
          <p:nvPr/>
        </p:nvGrpSpPr>
        <p:grpSpPr>
          <a:xfrm>
            <a:off x="1282719" y="2501953"/>
            <a:ext cx="424951" cy="389817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D42E51F-489D-AE2C-3AA2-F7C7D6866D65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0AB1DF3-2552-658B-294C-2AAA5F433965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AAD1C4A0-32AB-0AD2-2D54-A17FEC88C5BB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1" name="그래픽 47">
            <a:extLst>
              <a:ext uri="{FF2B5EF4-FFF2-40B4-BE49-F238E27FC236}">
                <a16:creationId xmlns:a16="http://schemas.microsoft.com/office/drawing/2014/main" id="{AB68B9AE-9927-8C32-C13B-4FDE2F179BD8}"/>
              </a:ext>
            </a:extLst>
          </p:cNvPr>
          <p:cNvGrpSpPr/>
          <p:nvPr/>
        </p:nvGrpSpPr>
        <p:grpSpPr>
          <a:xfrm>
            <a:off x="4669104" y="2484379"/>
            <a:ext cx="420831" cy="424960"/>
            <a:chOff x="5676075" y="3152409"/>
            <a:chExt cx="839849" cy="848092"/>
          </a:xfrm>
          <a:solidFill>
            <a:schemeClr val="accent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9D831F8-07CA-016F-0F06-4CCFDA51F0E0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60F8234-7BBD-FC4C-5E19-5C4510A51FB1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416123BF-1A4E-704A-129B-677E1652E15C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84F36476-8A64-1EBD-EAE1-E61E0037D205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6" name="그래픽 47">
              <a:extLst>
                <a:ext uri="{FF2B5EF4-FFF2-40B4-BE49-F238E27FC236}">
                  <a16:creationId xmlns:a16="http://schemas.microsoft.com/office/drawing/2014/main" id="{E1B2E4F0-5803-7930-106A-4AA939F716FE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1B170396-8952-955E-E3BB-53759D57D8D9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4719F74F-2F86-6E08-8338-A5711130D53C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9D047547-F197-668D-487C-A417D6AA7042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0B0E6582-028C-17E0-2511-B46EDD56AB48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682BB43-E7F8-9EE2-8C4C-FD567FD35A35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2" name="그래픽 52">
            <a:extLst>
              <a:ext uri="{FF2B5EF4-FFF2-40B4-BE49-F238E27FC236}">
                <a16:creationId xmlns:a16="http://schemas.microsoft.com/office/drawing/2014/main" id="{2DC4BFDE-7E1B-FE27-FAA3-EE1B21BA6249}"/>
              </a:ext>
            </a:extLst>
          </p:cNvPr>
          <p:cNvGrpSpPr/>
          <p:nvPr/>
        </p:nvGrpSpPr>
        <p:grpSpPr>
          <a:xfrm>
            <a:off x="8051359" y="2500675"/>
            <a:ext cx="424960" cy="392371"/>
            <a:chOff x="9258116" y="3184928"/>
            <a:chExt cx="848092" cy="783053"/>
          </a:xfrm>
          <a:solidFill>
            <a:schemeClr val="accent1"/>
          </a:solidFill>
        </p:grpSpPr>
        <p:grpSp>
          <p:nvGrpSpPr>
            <p:cNvPr id="103" name="그래픽 52">
              <a:extLst>
                <a:ext uri="{FF2B5EF4-FFF2-40B4-BE49-F238E27FC236}">
                  <a16:creationId xmlns:a16="http://schemas.microsoft.com/office/drawing/2014/main" id="{725D653D-29DB-29B5-361E-B018CBBB06DD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16" name="그래픽 52">
                <a:extLst>
                  <a:ext uri="{FF2B5EF4-FFF2-40B4-BE49-F238E27FC236}">
                    <a16:creationId xmlns:a16="http://schemas.microsoft.com/office/drawing/2014/main" id="{0A1BAF46-FFD8-32FA-941E-B38D81F7B155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6C6E5443-4FA0-9EF9-AE21-4178261B5B87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E3AFFC5D-D4C8-67A3-A208-D702217C847E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75755FCC-5E3A-7B5E-8D24-170335BF6C01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62E6F02F-B6FE-1A89-CAA5-51040DF863AB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" name="그래픽 52">
                <a:extLst>
                  <a:ext uri="{FF2B5EF4-FFF2-40B4-BE49-F238E27FC236}">
                    <a16:creationId xmlns:a16="http://schemas.microsoft.com/office/drawing/2014/main" id="{1FEEFDAD-4203-D429-2891-89CAE1B1ABC2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18" name="그래픽 52">
                  <a:extLst>
                    <a:ext uri="{FF2B5EF4-FFF2-40B4-BE49-F238E27FC236}">
                      <a16:creationId xmlns:a16="http://schemas.microsoft.com/office/drawing/2014/main" id="{E0689165-C764-EE4C-410D-44B452B9DBF3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21" name="자유형: 도형 120">
                    <a:extLst>
                      <a:ext uri="{FF2B5EF4-FFF2-40B4-BE49-F238E27FC236}">
                        <a16:creationId xmlns:a16="http://schemas.microsoft.com/office/drawing/2014/main" id="{E14A9086-D2EC-0B48-BB6C-ECD3E0008E9A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2" name="자유형: 도형 121">
                    <a:extLst>
                      <a:ext uri="{FF2B5EF4-FFF2-40B4-BE49-F238E27FC236}">
                        <a16:creationId xmlns:a16="http://schemas.microsoft.com/office/drawing/2014/main" id="{961E9C86-C186-0017-A372-4AB49F85B014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19" name="자유형: 도형 118">
                  <a:extLst>
                    <a:ext uri="{FF2B5EF4-FFF2-40B4-BE49-F238E27FC236}">
                      <a16:creationId xmlns:a16="http://schemas.microsoft.com/office/drawing/2014/main" id="{49C3EFDF-8451-6E69-576F-FFC2C95CFF0D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" name="자유형: 도형 119">
                  <a:extLst>
                    <a:ext uri="{FF2B5EF4-FFF2-40B4-BE49-F238E27FC236}">
                      <a16:creationId xmlns:a16="http://schemas.microsoft.com/office/drawing/2014/main" id="{B43D4E1E-ED5F-23F1-092E-7A28FCA00243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04" name="그래픽 52">
              <a:extLst>
                <a:ext uri="{FF2B5EF4-FFF2-40B4-BE49-F238E27FC236}">
                  <a16:creationId xmlns:a16="http://schemas.microsoft.com/office/drawing/2014/main" id="{62EC82E1-34CE-733F-B602-D7DA185FA56D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105" name="그래픽 52">
                <a:extLst>
                  <a:ext uri="{FF2B5EF4-FFF2-40B4-BE49-F238E27FC236}">
                    <a16:creationId xmlns:a16="http://schemas.microsoft.com/office/drawing/2014/main" id="{CCF66FF4-DFB1-FD17-23D1-16A9F11FB3F6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112" name="자유형: 도형 111">
                  <a:extLst>
                    <a:ext uri="{FF2B5EF4-FFF2-40B4-BE49-F238E27FC236}">
                      <a16:creationId xmlns:a16="http://schemas.microsoft.com/office/drawing/2014/main" id="{BF468411-EFA0-6EB0-F3FA-34483CA8C555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3" name="자유형: 도형 112">
                  <a:extLst>
                    <a:ext uri="{FF2B5EF4-FFF2-40B4-BE49-F238E27FC236}">
                      <a16:creationId xmlns:a16="http://schemas.microsoft.com/office/drawing/2014/main" id="{2A97474C-BBA4-6CC8-1EEA-FA1E88E1D4E1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4" name="자유형: 도형 113">
                  <a:extLst>
                    <a:ext uri="{FF2B5EF4-FFF2-40B4-BE49-F238E27FC236}">
                      <a16:creationId xmlns:a16="http://schemas.microsoft.com/office/drawing/2014/main" id="{9ACF5E4D-1DFE-D519-2066-25DE5CDBF495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F07679AE-89E3-D71B-1CA6-65B359FAF41B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6" name="그래픽 52">
                <a:extLst>
                  <a:ext uri="{FF2B5EF4-FFF2-40B4-BE49-F238E27FC236}">
                    <a16:creationId xmlns:a16="http://schemas.microsoft.com/office/drawing/2014/main" id="{1A5856EC-7C00-51A5-15F8-B10C1F01B09E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107" name="그래픽 52">
                  <a:extLst>
                    <a:ext uri="{FF2B5EF4-FFF2-40B4-BE49-F238E27FC236}">
                      <a16:creationId xmlns:a16="http://schemas.microsoft.com/office/drawing/2014/main" id="{9CCED91B-83CD-FB33-421D-6FC6189E07CA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968B724A-0CF6-A528-D09C-C84AE1AC545C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488D6529-D49C-C375-1D19-3A8AB54687A9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853836FD-1614-2788-79F9-7FD4424DE565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DCB370AD-7F06-19D3-346C-6D9457E365E6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0AADD3-49BE-5F23-1BD4-02AC7E61853B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BDA0C-D0CE-C8BD-6C76-3596F953629C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329360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0E6EA7AE-6430-ED08-5170-C07E4FD30A64}"/>
              </a:ext>
            </a:extLst>
          </p:cNvPr>
          <p:cNvSpPr/>
          <p:nvPr/>
        </p:nvSpPr>
        <p:spPr>
          <a:xfrm>
            <a:off x="1736317" y="1783542"/>
            <a:ext cx="8719371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인스타그램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그리고 블로그에서 활동 중입니다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템플릿도 스마트 스토어에서 판매 중이기도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4" name="Oval 37">
            <a:extLst>
              <a:ext uri="{FF2B5EF4-FFF2-40B4-BE49-F238E27FC236}">
                <a16:creationId xmlns:a16="http://schemas.microsoft.com/office/drawing/2014/main" id="{72DE038B-D27F-DD6E-3D2F-2C368D07A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399" y="3203053"/>
            <a:ext cx="1622623" cy="162382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38">
            <a:extLst>
              <a:ext uri="{FF2B5EF4-FFF2-40B4-BE49-F238E27FC236}">
                <a16:creationId xmlns:a16="http://schemas.microsoft.com/office/drawing/2014/main" id="{BD96017E-DEC1-ACCA-D75D-8801FE608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2984" y="3203053"/>
            <a:ext cx="1622623" cy="162382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42">
            <a:extLst>
              <a:ext uri="{FF2B5EF4-FFF2-40B4-BE49-F238E27FC236}">
                <a16:creationId xmlns:a16="http://schemas.microsoft.com/office/drawing/2014/main" id="{BD9F5B3B-5490-6319-F90D-DE369415A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8989" y="3203053"/>
            <a:ext cx="2053480" cy="20594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44">
            <a:extLst>
              <a:ext uri="{FF2B5EF4-FFF2-40B4-BE49-F238E27FC236}">
                <a16:creationId xmlns:a16="http://schemas.microsoft.com/office/drawing/2014/main" id="{1D692975-8DB5-9E77-8500-D9A5B1854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134" y="3203053"/>
            <a:ext cx="2055881" cy="20594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59">
            <a:extLst>
              <a:ext uri="{FF2B5EF4-FFF2-40B4-BE49-F238E27FC236}">
                <a16:creationId xmlns:a16="http://schemas.microsoft.com/office/drawing/2014/main" id="{305EDD97-161C-C4E2-C2F8-4B530C4A0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6436" y="3203053"/>
            <a:ext cx="2400328" cy="240513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294EA-DFA9-F995-27D7-BCDFB8F30AC7}"/>
              </a:ext>
            </a:extLst>
          </p:cNvPr>
          <p:cNvSpPr txBox="1"/>
          <p:nvPr/>
        </p:nvSpPr>
        <p:spPr>
          <a:xfrm>
            <a:off x="2061151" y="377102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latinLnBrk="0"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Questrial" panose="02000000000000000000" pitchFamily="2" charset="0"/>
              </a:rPr>
              <a:t>키워드</a:t>
            </a:r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Questrial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2FE06-E937-2D5F-0B3B-220EAB65FF57}"/>
              </a:ext>
            </a:extLst>
          </p:cNvPr>
          <p:cNvSpPr txBox="1"/>
          <p:nvPr/>
        </p:nvSpPr>
        <p:spPr>
          <a:xfrm>
            <a:off x="3653106" y="4014927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latinLnBrk="0"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Questrial" panose="02000000000000000000" pitchFamily="2" charset="0"/>
              </a:rPr>
              <a:t>키워드</a:t>
            </a:r>
            <a:endParaRPr 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Questrial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17FE4-E6ED-3169-90DC-7B7269FC7CE3}"/>
              </a:ext>
            </a:extLst>
          </p:cNvPr>
          <p:cNvSpPr txBox="1"/>
          <p:nvPr/>
        </p:nvSpPr>
        <p:spPr>
          <a:xfrm>
            <a:off x="5633978" y="4121977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latinLnBrk="0"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Questrial" panose="02000000000000000000" pitchFamily="2" charset="0"/>
              </a:rPr>
              <a:t>키워드</a:t>
            </a:r>
            <a:endParaRPr 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Questrial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337118-6172-C9D7-A2F1-E847DC64C3B4}"/>
              </a:ext>
            </a:extLst>
          </p:cNvPr>
          <p:cNvSpPr txBox="1"/>
          <p:nvPr/>
        </p:nvSpPr>
        <p:spPr>
          <a:xfrm>
            <a:off x="7612448" y="4014927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latinLnBrk="0">
              <a:defRPr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Questrial" panose="02000000000000000000" pitchFamily="2" charset="0"/>
              </a:rPr>
              <a:t>키워드</a:t>
            </a:r>
            <a:endParaRPr 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Questrial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014F6-7F65-B517-DCFC-04A6E4D52E7A}"/>
              </a:ext>
            </a:extLst>
          </p:cNvPr>
          <p:cNvSpPr txBox="1"/>
          <p:nvPr/>
        </p:nvSpPr>
        <p:spPr>
          <a:xfrm>
            <a:off x="9277738" y="377102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latinLnBrk="0"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Questrial" panose="02000000000000000000" pitchFamily="2" charset="0"/>
              </a:rPr>
              <a:t>키워드</a:t>
            </a:r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Questrial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983B3-D55B-2B9F-49D9-8DF9C0A38EF2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57FA8-1653-7B83-192B-F47585FB5F4D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06600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도시, 녹색, 강이(가) 표시된 사진&#10;&#10;자동 생성된 설명">
            <a:extLst>
              <a:ext uri="{FF2B5EF4-FFF2-40B4-BE49-F238E27FC236}">
                <a16:creationId xmlns:a16="http://schemas.microsoft.com/office/drawing/2014/main" id="{9772127F-1E27-3CE8-10F1-18E98A055E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2003" cy="6858003"/>
          </a:xfrm>
          <a:prstGeom prst="rect">
            <a:avLst/>
          </a:prstGeom>
        </p:spPr>
      </p:pic>
      <p:sp>
        <p:nvSpPr>
          <p:cNvPr id="5" name="Pentagon 10">
            <a:extLst>
              <a:ext uri="{FF2B5EF4-FFF2-40B4-BE49-F238E27FC236}">
                <a16:creationId xmlns:a16="http://schemas.microsoft.com/office/drawing/2014/main" id="{51B79792-6708-59D5-3436-F1145B05B30C}"/>
              </a:ext>
            </a:extLst>
          </p:cNvPr>
          <p:cNvSpPr/>
          <p:nvPr/>
        </p:nvSpPr>
        <p:spPr>
          <a:xfrm>
            <a:off x="-1" y="0"/>
            <a:ext cx="5660572" cy="6858000"/>
          </a:xfrm>
          <a:prstGeom prst="rect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1380783" y="1320672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1411738" y="1073508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1378402" y="2797888"/>
            <a:ext cx="2419351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1ACEE9-9519-D297-4E1A-0E07A8864812}"/>
              </a:ext>
            </a:extLst>
          </p:cNvPr>
          <p:cNvSpPr/>
          <p:nvPr/>
        </p:nvSpPr>
        <p:spPr>
          <a:xfrm>
            <a:off x="1358901" y="4775200"/>
            <a:ext cx="5898243" cy="1098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9C828-C8F5-78C0-1FB2-B18021B1C7C4}"/>
              </a:ext>
            </a:extLst>
          </p:cNvPr>
          <p:cNvSpPr txBox="1"/>
          <p:nvPr/>
        </p:nvSpPr>
        <p:spPr>
          <a:xfrm>
            <a:off x="1608728" y="4979624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0F6635E-DDFE-7720-6884-0FE44E3F5C44}"/>
              </a:ext>
            </a:extLst>
          </p:cNvPr>
          <p:cNvSpPr/>
          <p:nvPr/>
        </p:nvSpPr>
        <p:spPr>
          <a:xfrm>
            <a:off x="1608731" y="5239865"/>
            <a:ext cx="5410743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1188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D1EF7A-930E-4C38-587C-40242088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7" y="328916"/>
            <a:ext cx="10912786" cy="62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07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장면, 선창, 물, 굽어보는이(가) 표시된 사진&#10;&#10;자동 생성된 설명">
            <a:extLst>
              <a:ext uri="{FF2B5EF4-FFF2-40B4-BE49-F238E27FC236}">
                <a16:creationId xmlns:a16="http://schemas.microsoft.com/office/drawing/2014/main" id="{3094E199-D097-4070-9DC4-657BB073B5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1219200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34893A-16E2-45B5-9947-6071D003C952}"/>
              </a:ext>
            </a:extLst>
          </p:cNvPr>
          <p:cNvSpPr/>
          <p:nvPr/>
        </p:nvSpPr>
        <p:spPr>
          <a:xfrm>
            <a:off x="-1" y="0"/>
            <a:ext cx="6096000" cy="6858000"/>
          </a:xfrm>
          <a:prstGeom prst="rect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/>
            <a:endParaRPr lang="ko-KR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EE53A-2549-4D4F-91B9-88AB5F706725}"/>
              </a:ext>
            </a:extLst>
          </p:cNvPr>
          <p:cNvSpPr txBox="1"/>
          <p:nvPr/>
        </p:nvSpPr>
        <p:spPr>
          <a:xfrm>
            <a:off x="834312" y="4729051"/>
            <a:ext cx="31329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피터 드러커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Peter Drucker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EF02C-FB52-43E1-9AC0-7CF127335225}"/>
              </a:ext>
            </a:extLst>
          </p:cNvPr>
          <p:cNvSpPr txBox="1"/>
          <p:nvPr/>
        </p:nvSpPr>
        <p:spPr>
          <a:xfrm>
            <a:off x="834310" y="2307165"/>
            <a:ext cx="553783" cy="476547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115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EF6B2-4380-4395-9065-A945A6AE8BCB}"/>
              </a:ext>
            </a:extLst>
          </p:cNvPr>
          <p:cNvSpPr txBox="1"/>
          <p:nvPr/>
        </p:nvSpPr>
        <p:spPr>
          <a:xfrm>
            <a:off x="834310" y="2630717"/>
            <a:ext cx="4578113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 말아야 할 것을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효율적으로 하는 것보다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3797321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장면, 선창, 물, 굽어보는이(가) 표시된 사진&#10;&#10;자동 생성된 설명">
            <a:extLst>
              <a:ext uri="{FF2B5EF4-FFF2-40B4-BE49-F238E27FC236}">
                <a16:creationId xmlns:a16="http://schemas.microsoft.com/office/drawing/2014/main" id="{3094E199-D097-4070-9DC4-657BB073B5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1219200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34893A-16E2-45B5-9947-6071D003C952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/>
            <a:endParaRPr lang="ko-KR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59698-37EF-B6EF-2D39-D6EB31C13681}"/>
              </a:ext>
            </a:extLst>
          </p:cNvPr>
          <p:cNvSpPr txBox="1"/>
          <p:nvPr/>
        </p:nvSpPr>
        <p:spPr>
          <a:xfrm>
            <a:off x="834312" y="4729051"/>
            <a:ext cx="31329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피터 드러커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Peter Drucker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E5938-FDCD-DDB3-02D1-31FE6D5429BC}"/>
              </a:ext>
            </a:extLst>
          </p:cNvPr>
          <p:cNvSpPr txBox="1"/>
          <p:nvPr/>
        </p:nvSpPr>
        <p:spPr>
          <a:xfrm>
            <a:off x="834310" y="2307165"/>
            <a:ext cx="553783" cy="476547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115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0C401-7488-BF00-E0E3-5D07CD776918}"/>
              </a:ext>
            </a:extLst>
          </p:cNvPr>
          <p:cNvSpPr txBox="1"/>
          <p:nvPr/>
        </p:nvSpPr>
        <p:spPr>
          <a:xfrm>
            <a:off x="834310" y="2630717"/>
            <a:ext cx="4578113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 말아야 할 것을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효율적으로 하는 것보다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3090127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장면, 선창, 물, 굽어보는이(가) 표시된 사진&#10;&#10;자동 생성된 설명">
            <a:extLst>
              <a:ext uri="{FF2B5EF4-FFF2-40B4-BE49-F238E27FC236}">
                <a16:creationId xmlns:a16="http://schemas.microsoft.com/office/drawing/2014/main" id="{3094E199-D097-4070-9DC4-657BB073B5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1219200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34893A-16E2-45B5-9947-6071D003C952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42000">
                <a:schemeClr val="accent3">
                  <a:alpha val="77000"/>
                </a:schemeClr>
              </a:gs>
              <a:gs pos="0">
                <a:schemeClr val="accent3">
                  <a:alpha val="82000"/>
                </a:schemeClr>
              </a:gs>
              <a:gs pos="100000">
                <a:schemeClr val="accent3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8DC859-9FB9-B44C-A8C5-03696B06075F}"/>
              </a:ext>
            </a:extLst>
          </p:cNvPr>
          <p:cNvSpPr txBox="1"/>
          <p:nvPr/>
        </p:nvSpPr>
        <p:spPr>
          <a:xfrm>
            <a:off x="834312" y="4729051"/>
            <a:ext cx="31329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피터 드러커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Peter Drucker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1C504-ED21-C470-B44A-810AA1F736F7}"/>
              </a:ext>
            </a:extLst>
          </p:cNvPr>
          <p:cNvSpPr txBox="1"/>
          <p:nvPr/>
        </p:nvSpPr>
        <p:spPr>
          <a:xfrm>
            <a:off x="834310" y="2307165"/>
            <a:ext cx="553783" cy="476547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115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39E7C-6BD7-4E84-F3E6-1D6750FCC382}"/>
              </a:ext>
            </a:extLst>
          </p:cNvPr>
          <p:cNvSpPr txBox="1"/>
          <p:nvPr/>
        </p:nvSpPr>
        <p:spPr>
          <a:xfrm>
            <a:off x="834310" y="2630717"/>
            <a:ext cx="4578113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 말아야 할 것을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효율적으로 하는 것보다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3063645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천장이(가) 표시된 사진&#10;&#10;자동 생성된 설명">
            <a:extLst>
              <a:ext uri="{FF2B5EF4-FFF2-40B4-BE49-F238E27FC236}">
                <a16:creationId xmlns:a16="http://schemas.microsoft.com/office/drawing/2014/main" id="{CF867416-291C-0AB9-3B32-9A907C99E1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056E54-A65B-815A-B21F-70C6CB62981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010DE-A3B3-035C-873D-D31411D258C4}"/>
              </a:ext>
            </a:extLst>
          </p:cNvPr>
          <p:cNvSpPr txBox="1"/>
          <p:nvPr/>
        </p:nvSpPr>
        <p:spPr>
          <a:xfrm>
            <a:off x="8363770" y="5149967"/>
            <a:ext cx="31329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피터 드러커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Peter Drucker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A12FD-25A8-5137-A86D-10539EF07A75}"/>
              </a:ext>
            </a:extLst>
          </p:cNvPr>
          <p:cNvSpPr txBox="1"/>
          <p:nvPr/>
        </p:nvSpPr>
        <p:spPr>
          <a:xfrm>
            <a:off x="7448108" y="2728082"/>
            <a:ext cx="553783" cy="476547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r">
              <a:defRPr sz="115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55637-DD1A-886D-6724-6CA910DE856A}"/>
              </a:ext>
            </a:extLst>
          </p:cNvPr>
          <p:cNvSpPr txBox="1"/>
          <p:nvPr/>
        </p:nvSpPr>
        <p:spPr>
          <a:xfrm>
            <a:off x="6918566" y="3051632"/>
            <a:ext cx="4578113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 말아야 할 것을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효율적으로 하는 것보다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873804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천장이(가) 표시된 사진&#10;&#10;자동 생성된 설명">
            <a:extLst>
              <a:ext uri="{FF2B5EF4-FFF2-40B4-BE49-F238E27FC236}">
                <a16:creationId xmlns:a16="http://schemas.microsoft.com/office/drawing/2014/main" id="{CF867416-291C-0AB9-3B32-9A907C99E1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056E54-A65B-815A-B21F-70C6CB6298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414D8-F51E-0AFB-0053-9F8CC1D70245}"/>
              </a:ext>
            </a:extLst>
          </p:cNvPr>
          <p:cNvSpPr txBox="1"/>
          <p:nvPr/>
        </p:nvSpPr>
        <p:spPr>
          <a:xfrm>
            <a:off x="8363770" y="5149967"/>
            <a:ext cx="31329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피터 드러커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Peter Drucker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01DC6-A9B5-DF20-5766-524435D7B43C}"/>
              </a:ext>
            </a:extLst>
          </p:cNvPr>
          <p:cNvSpPr txBox="1"/>
          <p:nvPr/>
        </p:nvSpPr>
        <p:spPr>
          <a:xfrm>
            <a:off x="7448108" y="2728082"/>
            <a:ext cx="553783" cy="476547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r">
              <a:defRPr sz="115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0ED23-8AF8-6E0B-D3D6-83772B345A23}"/>
              </a:ext>
            </a:extLst>
          </p:cNvPr>
          <p:cNvSpPr txBox="1"/>
          <p:nvPr/>
        </p:nvSpPr>
        <p:spPr>
          <a:xfrm>
            <a:off x="6918566" y="3051632"/>
            <a:ext cx="4578113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 말아야 할 것을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효율적으로 하는 것보다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2417097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천장이(가) 표시된 사진&#10;&#10;자동 생성된 설명">
            <a:extLst>
              <a:ext uri="{FF2B5EF4-FFF2-40B4-BE49-F238E27FC236}">
                <a16:creationId xmlns:a16="http://schemas.microsoft.com/office/drawing/2014/main" id="{CF867416-291C-0AB9-3B32-9A907C99E1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056E54-A65B-815A-B21F-70C6CB6298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7000">
                <a:schemeClr val="accent3">
                  <a:alpha val="77000"/>
                </a:schemeClr>
              </a:gs>
              <a:gs pos="0">
                <a:schemeClr val="accent3">
                  <a:alpha val="20000"/>
                </a:schemeClr>
              </a:gs>
              <a:gs pos="100000">
                <a:schemeClr val="accent3">
                  <a:alpha val="9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7A9C7-9FA5-25D5-D5F4-213385E03C39}"/>
              </a:ext>
            </a:extLst>
          </p:cNvPr>
          <p:cNvSpPr txBox="1"/>
          <p:nvPr/>
        </p:nvSpPr>
        <p:spPr>
          <a:xfrm>
            <a:off x="8363770" y="5149967"/>
            <a:ext cx="31329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피터 드러커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Peter Drucker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1DF2F-B4F8-BB89-569B-3B44E9D167E9}"/>
              </a:ext>
            </a:extLst>
          </p:cNvPr>
          <p:cNvSpPr txBox="1"/>
          <p:nvPr/>
        </p:nvSpPr>
        <p:spPr>
          <a:xfrm>
            <a:off x="7448108" y="2728082"/>
            <a:ext cx="553783" cy="476547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r">
              <a:defRPr sz="115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3A514-73EF-E43D-C842-5F5C945EDAE9}"/>
              </a:ext>
            </a:extLst>
          </p:cNvPr>
          <p:cNvSpPr txBox="1"/>
          <p:nvPr/>
        </p:nvSpPr>
        <p:spPr>
          <a:xfrm>
            <a:off x="6918566" y="3051632"/>
            <a:ext cx="4578113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 말아야 할 것을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효율적으로 하는 것보다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162521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도시, 녹색, 강이(가) 표시된 사진&#10;&#10;자동 생성된 설명">
            <a:extLst>
              <a:ext uri="{FF2B5EF4-FFF2-40B4-BE49-F238E27FC236}">
                <a16:creationId xmlns:a16="http://schemas.microsoft.com/office/drawing/2014/main" id="{DEE33215-6D0D-683F-D3BE-BF1F9C6343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2003" cy="68580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FD0774-34A4-DA14-2EB2-BCED4CCAE3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accent3">
                  <a:alpha val="52000"/>
                </a:schemeClr>
              </a:gs>
              <a:gs pos="9700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F3DAD-78BE-AA74-ED28-60E39A3095BD}"/>
              </a:ext>
            </a:extLst>
          </p:cNvPr>
          <p:cNvSpPr txBox="1"/>
          <p:nvPr/>
        </p:nvSpPr>
        <p:spPr>
          <a:xfrm>
            <a:off x="4365163" y="5133783"/>
            <a:ext cx="31329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피터 드러커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Peter Drucker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C3E85-9BD8-78B9-76BD-89A0BB9D7D58}"/>
              </a:ext>
            </a:extLst>
          </p:cNvPr>
          <p:cNvSpPr txBox="1"/>
          <p:nvPr/>
        </p:nvSpPr>
        <p:spPr>
          <a:xfrm>
            <a:off x="5521819" y="1386901"/>
            <a:ext cx="819595" cy="705285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115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EDBF5-6599-355E-B5C8-0F5AAA48CB2C}"/>
              </a:ext>
            </a:extLst>
          </p:cNvPr>
          <p:cNvSpPr txBox="1"/>
          <p:nvPr/>
        </p:nvSpPr>
        <p:spPr>
          <a:xfrm>
            <a:off x="2596680" y="2360784"/>
            <a:ext cx="6998647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 말아야 할 것을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효율적으로 하는 것보다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2778071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도시, 녹색, 강이(가) 표시된 사진&#10;&#10;자동 생성된 설명">
            <a:extLst>
              <a:ext uri="{FF2B5EF4-FFF2-40B4-BE49-F238E27FC236}">
                <a16:creationId xmlns:a16="http://schemas.microsoft.com/office/drawing/2014/main" id="{DEE33215-6D0D-683F-D3BE-BF1F9C6343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2003" cy="68580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FD0774-34A4-DA14-2EB2-BCED4CCAE3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9DA9D-3D2B-0E47-192B-AF3506BFCA8C}"/>
              </a:ext>
            </a:extLst>
          </p:cNvPr>
          <p:cNvSpPr txBox="1"/>
          <p:nvPr/>
        </p:nvSpPr>
        <p:spPr>
          <a:xfrm>
            <a:off x="4365163" y="5133783"/>
            <a:ext cx="31329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피터 드러커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Peter Drucker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49BF6-6A34-9340-82BA-A31ECC04E125}"/>
              </a:ext>
            </a:extLst>
          </p:cNvPr>
          <p:cNvSpPr txBox="1"/>
          <p:nvPr/>
        </p:nvSpPr>
        <p:spPr>
          <a:xfrm>
            <a:off x="5521819" y="1386901"/>
            <a:ext cx="819595" cy="705285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115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EC8F2-7610-83DD-1822-2388C431E4B6}"/>
              </a:ext>
            </a:extLst>
          </p:cNvPr>
          <p:cNvSpPr txBox="1"/>
          <p:nvPr/>
        </p:nvSpPr>
        <p:spPr>
          <a:xfrm>
            <a:off x="2596680" y="2360784"/>
            <a:ext cx="6998647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 말아야 할 것을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효율적으로 하는 것보다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12243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2B22337-5181-4CD4-B851-581EA7D82E64}"/>
              </a:ext>
            </a:extLst>
          </p:cNvPr>
          <p:cNvSpPr/>
          <p:nvPr/>
        </p:nvSpPr>
        <p:spPr>
          <a:xfrm>
            <a:off x="3795679" y="578310"/>
            <a:ext cx="2279347" cy="3432633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래픽 11">
            <a:extLst>
              <a:ext uri="{FF2B5EF4-FFF2-40B4-BE49-F238E27FC236}">
                <a16:creationId xmlns:a16="http://schemas.microsoft.com/office/drawing/2014/main" id="{22FD67FB-351C-1180-DDE3-CF3F2F69DFD8}"/>
              </a:ext>
            </a:extLst>
          </p:cNvPr>
          <p:cNvGrpSpPr/>
          <p:nvPr/>
        </p:nvGrpSpPr>
        <p:grpSpPr>
          <a:xfrm>
            <a:off x="4743895" y="1110959"/>
            <a:ext cx="382915" cy="540000"/>
            <a:chOff x="1551849" y="4320879"/>
            <a:chExt cx="382914" cy="540000"/>
          </a:xfrm>
          <a:solidFill>
            <a:schemeClr val="accent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C6A2747-35A0-FA75-F89D-33C707544259}"/>
                </a:ext>
              </a:extLst>
            </p:cNvPr>
            <p:cNvSpPr/>
            <p:nvPr/>
          </p:nvSpPr>
          <p:spPr>
            <a:xfrm>
              <a:off x="1596935" y="4320879"/>
              <a:ext cx="292743" cy="207435"/>
            </a:xfrm>
            <a:custGeom>
              <a:avLst/>
              <a:gdLst>
                <a:gd name="connsiteX0" fmla="*/ 292739 w 292743"/>
                <a:gd name="connsiteY0" fmla="*/ 207436 h 207435"/>
                <a:gd name="connsiteX1" fmla="*/ 275864 w 292743"/>
                <a:gd name="connsiteY1" fmla="*/ 207436 h 207435"/>
                <a:gd name="connsiteX2" fmla="*/ 275864 w 292743"/>
                <a:gd name="connsiteY2" fmla="*/ 126862 h 207435"/>
                <a:gd name="connsiteX3" fmla="*/ 164932 w 292743"/>
                <a:gd name="connsiteY3" fmla="*/ 16875 h 207435"/>
                <a:gd name="connsiteX4" fmla="*/ 127786 w 292743"/>
                <a:gd name="connsiteY4" fmla="*/ 16875 h 207435"/>
                <a:gd name="connsiteX5" fmla="*/ 16875 w 292743"/>
                <a:gd name="connsiteY5" fmla="*/ 126862 h 207435"/>
                <a:gd name="connsiteX6" fmla="*/ 16875 w 292743"/>
                <a:gd name="connsiteY6" fmla="*/ 207263 h 207435"/>
                <a:gd name="connsiteX7" fmla="*/ 0 w 292743"/>
                <a:gd name="connsiteY7" fmla="*/ 207263 h 207435"/>
                <a:gd name="connsiteX8" fmla="*/ 0 w 292743"/>
                <a:gd name="connsiteY8" fmla="*/ 126862 h 207435"/>
                <a:gd name="connsiteX9" fmla="*/ 127790 w 292743"/>
                <a:gd name="connsiteY9" fmla="*/ 0 h 207435"/>
                <a:gd name="connsiteX10" fmla="*/ 164936 w 292743"/>
                <a:gd name="connsiteY10" fmla="*/ 0 h 207435"/>
                <a:gd name="connsiteX11" fmla="*/ 292743 w 292743"/>
                <a:gd name="connsiteY11" fmla="*/ 126862 h 207435"/>
                <a:gd name="connsiteX12" fmla="*/ 292743 w 292743"/>
                <a:gd name="connsiteY12" fmla="*/ 207436 h 20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743" h="207435">
                  <a:moveTo>
                    <a:pt x="292739" y="207436"/>
                  </a:moveTo>
                  <a:lnTo>
                    <a:pt x="275864" y="207436"/>
                  </a:lnTo>
                  <a:lnTo>
                    <a:pt x="275864" y="126862"/>
                  </a:lnTo>
                  <a:cubicBezTo>
                    <a:pt x="275864" y="66213"/>
                    <a:pt x="226100" y="16875"/>
                    <a:pt x="164932" y="16875"/>
                  </a:cubicBezTo>
                  <a:lnTo>
                    <a:pt x="127786" y="16875"/>
                  </a:lnTo>
                  <a:cubicBezTo>
                    <a:pt x="66631" y="16875"/>
                    <a:pt x="16875" y="66213"/>
                    <a:pt x="16875" y="126862"/>
                  </a:cubicBezTo>
                  <a:lnTo>
                    <a:pt x="16875" y="207263"/>
                  </a:lnTo>
                  <a:lnTo>
                    <a:pt x="0" y="207263"/>
                  </a:lnTo>
                  <a:lnTo>
                    <a:pt x="0" y="126862"/>
                  </a:lnTo>
                  <a:cubicBezTo>
                    <a:pt x="4" y="56911"/>
                    <a:pt x="57329" y="0"/>
                    <a:pt x="127790" y="0"/>
                  </a:cubicBezTo>
                  <a:lnTo>
                    <a:pt x="164936" y="0"/>
                  </a:lnTo>
                  <a:cubicBezTo>
                    <a:pt x="235410" y="0"/>
                    <a:pt x="292743" y="56911"/>
                    <a:pt x="292743" y="126862"/>
                  </a:cubicBezTo>
                  <a:lnTo>
                    <a:pt x="292743" y="20743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2F30BF1-FC27-4CC4-1866-CC13DBB68526}"/>
                </a:ext>
              </a:extLst>
            </p:cNvPr>
            <p:cNvSpPr/>
            <p:nvPr/>
          </p:nvSpPr>
          <p:spPr>
            <a:xfrm>
              <a:off x="1551849" y="4518147"/>
              <a:ext cx="382914" cy="342731"/>
            </a:xfrm>
            <a:custGeom>
              <a:avLst/>
              <a:gdLst>
                <a:gd name="connsiteX0" fmla="*/ 382915 w 382914"/>
                <a:gd name="connsiteY0" fmla="*/ 342731 h 342731"/>
                <a:gd name="connsiteX1" fmla="*/ 0 w 382914"/>
                <a:gd name="connsiteY1" fmla="*/ 342731 h 342731"/>
                <a:gd name="connsiteX2" fmla="*/ 0 w 382914"/>
                <a:gd name="connsiteY2" fmla="*/ 0 h 342731"/>
                <a:gd name="connsiteX3" fmla="*/ 382915 w 382914"/>
                <a:gd name="connsiteY3" fmla="*/ 0 h 342731"/>
                <a:gd name="connsiteX4" fmla="*/ 382915 w 382914"/>
                <a:gd name="connsiteY4" fmla="*/ 342731 h 342731"/>
                <a:gd name="connsiteX5" fmla="*/ 16875 w 382914"/>
                <a:gd name="connsiteY5" fmla="*/ 325856 h 342731"/>
                <a:gd name="connsiteX6" fmla="*/ 366040 w 382914"/>
                <a:gd name="connsiteY6" fmla="*/ 325856 h 342731"/>
                <a:gd name="connsiteX7" fmla="*/ 366040 w 382914"/>
                <a:gd name="connsiteY7" fmla="*/ 16875 h 342731"/>
                <a:gd name="connsiteX8" fmla="*/ 16875 w 382914"/>
                <a:gd name="connsiteY8" fmla="*/ 16875 h 342731"/>
                <a:gd name="connsiteX9" fmla="*/ 16875 w 382914"/>
                <a:gd name="connsiteY9" fmla="*/ 325856 h 3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914" h="342731">
                  <a:moveTo>
                    <a:pt x="382915" y="342731"/>
                  </a:moveTo>
                  <a:lnTo>
                    <a:pt x="0" y="342731"/>
                  </a:lnTo>
                  <a:lnTo>
                    <a:pt x="0" y="0"/>
                  </a:lnTo>
                  <a:lnTo>
                    <a:pt x="382915" y="0"/>
                  </a:lnTo>
                  <a:lnTo>
                    <a:pt x="382915" y="342731"/>
                  </a:lnTo>
                  <a:close/>
                  <a:moveTo>
                    <a:pt x="16875" y="325856"/>
                  </a:moveTo>
                  <a:lnTo>
                    <a:pt x="366040" y="325856"/>
                  </a:lnTo>
                  <a:lnTo>
                    <a:pt x="366040" y="16875"/>
                  </a:lnTo>
                  <a:lnTo>
                    <a:pt x="16875" y="16875"/>
                  </a:lnTo>
                  <a:lnTo>
                    <a:pt x="16875" y="32585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0" name="그래픽 11">
              <a:extLst>
                <a:ext uri="{FF2B5EF4-FFF2-40B4-BE49-F238E27FC236}">
                  <a16:creationId xmlns:a16="http://schemas.microsoft.com/office/drawing/2014/main" id="{3198CECC-90B0-8E7E-6D31-310D72CBC78C}"/>
                </a:ext>
              </a:extLst>
            </p:cNvPr>
            <p:cNvGrpSpPr/>
            <p:nvPr/>
          </p:nvGrpSpPr>
          <p:grpSpPr>
            <a:xfrm>
              <a:off x="1556034" y="4607036"/>
              <a:ext cx="374561" cy="153904"/>
              <a:chOff x="1556034" y="4607036"/>
              <a:chExt cx="374561" cy="153904"/>
            </a:xfrm>
            <a:grpFill/>
          </p:grpSpPr>
          <p:grpSp>
            <p:nvGrpSpPr>
              <p:cNvPr id="11" name="그래픽 11">
                <a:extLst>
                  <a:ext uri="{FF2B5EF4-FFF2-40B4-BE49-F238E27FC236}">
                    <a16:creationId xmlns:a16="http://schemas.microsoft.com/office/drawing/2014/main" id="{0344D6F2-1618-29B0-ADB3-0CFE9E8E576C}"/>
                  </a:ext>
                </a:extLst>
              </p:cNvPr>
              <p:cNvGrpSpPr/>
              <p:nvPr/>
            </p:nvGrpSpPr>
            <p:grpSpPr>
              <a:xfrm>
                <a:off x="1556034" y="4607036"/>
                <a:ext cx="66782" cy="153904"/>
                <a:chOff x="1556034" y="4607036"/>
                <a:chExt cx="66782" cy="153904"/>
              </a:xfrm>
              <a:grpFill/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4F3EAF73-6580-DCDE-6E86-4666F9C1C7AC}"/>
                    </a:ext>
                  </a:extLst>
                </p:cNvPr>
                <p:cNvSpPr/>
                <p:nvPr/>
              </p:nvSpPr>
              <p:spPr>
                <a:xfrm>
                  <a:off x="1556034" y="460703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0094A213-3FDF-BF18-9F25-BA5A6584DCC3}"/>
                    </a:ext>
                  </a:extLst>
                </p:cNvPr>
                <p:cNvSpPr/>
                <p:nvPr/>
              </p:nvSpPr>
              <p:spPr>
                <a:xfrm>
                  <a:off x="1556034" y="4675540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E79C4742-E461-CAFA-B9B6-F1A342FA8802}"/>
                    </a:ext>
                  </a:extLst>
                </p:cNvPr>
                <p:cNvSpPr/>
                <p:nvPr/>
              </p:nvSpPr>
              <p:spPr>
                <a:xfrm>
                  <a:off x="1556034" y="474406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16" name="그래픽 11">
                <a:extLst>
                  <a:ext uri="{FF2B5EF4-FFF2-40B4-BE49-F238E27FC236}">
                    <a16:creationId xmlns:a16="http://schemas.microsoft.com/office/drawing/2014/main" id="{8D61DAB5-8E59-92FF-6B36-D8E828B0C91F}"/>
                  </a:ext>
                </a:extLst>
              </p:cNvPr>
              <p:cNvGrpSpPr/>
              <p:nvPr/>
            </p:nvGrpSpPr>
            <p:grpSpPr>
              <a:xfrm>
                <a:off x="1863804" y="4607036"/>
                <a:ext cx="66791" cy="153904"/>
                <a:chOff x="1863804" y="4607036"/>
                <a:chExt cx="66791" cy="153904"/>
              </a:xfrm>
              <a:grpFill/>
            </p:grpSpPr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7DE4FE6B-E1AB-51FD-3D6C-DC37B9A536E4}"/>
                    </a:ext>
                  </a:extLst>
                </p:cNvPr>
                <p:cNvSpPr/>
                <p:nvPr/>
              </p:nvSpPr>
              <p:spPr>
                <a:xfrm>
                  <a:off x="1863804" y="460703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860FD264-C9B0-DA6C-7AFE-4FC0F35F6C4E}"/>
                    </a:ext>
                  </a:extLst>
                </p:cNvPr>
                <p:cNvSpPr/>
                <p:nvPr/>
              </p:nvSpPr>
              <p:spPr>
                <a:xfrm>
                  <a:off x="1863804" y="4675540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BB3EF1C5-9E11-D0AA-C401-D3EBC1ECD178}"/>
                    </a:ext>
                  </a:extLst>
                </p:cNvPr>
                <p:cNvSpPr/>
                <p:nvPr/>
              </p:nvSpPr>
              <p:spPr>
                <a:xfrm>
                  <a:off x="1863804" y="474406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1" name="그래픽 11">
              <a:extLst>
                <a:ext uri="{FF2B5EF4-FFF2-40B4-BE49-F238E27FC236}">
                  <a16:creationId xmlns:a16="http://schemas.microsoft.com/office/drawing/2014/main" id="{AAC1911A-2501-4F1B-FF47-FB7EC0E1187D}"/>
                </a:ext>
              </a:extLst>
            </p:cNvPr>
            <p:cNvGrpSpPr/>
            <p:nvPr/>
          </p:nvGrpSpPr>
          <p:grpSpPr>
            <a:xfrm>
              <a:off x="1706588" y="4608361"/>
              <a:ext cx="73435" cy="151351"/>
              <a:chOff x="1706588" y="4608361"/>
              <a:chExt cx="73435" cy="151351"/>
            </a:xfrm>
            <a:grpFill/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DB6FAE0-D54F-42AE-6F05-97616650DB28}"/>
                  </a:ext>
                </a:extLst>
              </p:cNvPr>
              <p:cNvSpPr/>
              <p:nvPr/>
            </p:nvSpPr>
            <p:spPr>
              <a:xfrm>
                <a:off x="1706588" y="4608361"/>
                <a:ext cx="73435" cy="72950"/>
              </a:xfrm>
              <a:custGeom>
                <a:avLst/>
                <a:gdLst>
                  <a:gd name="connsiteX0" fmla="*/ 36720 w 73435"/>
                  <a:gd name="connsiteY0" fmla="*/ 72951 h 72950"/>
                  <a:gd name="connsiteX1" fmla="*/ 0 w 73435"/>
                  <a:gd name="connsiteY1" fmla="*/ 36475 h 72950"/>
                  <a:gd name="connsiteX2" fmla="*/ 36720 w 73435"/>
                  <a:gd name="connsiteY2" fmla="*/ 0 h 72950"/>
                  <a:gd name="connsiteX3" fmla="*/ 73436 w 73435"/>
                  <a:gd name="connsiteY3" fmla="*/ 36475 h 72950"/>
                  <a:gd name="connsiteX4" fmla="*/ 36720 w 73435"/>
                  <a:gd name="connsiteY4" fmla="*/ 72951 h 72950"/>
                  <a:gd name="connsiteX5" fmla="*/ 36720 w 73435"/>
                  <a:gd name="connsiteY5" fmla="*/ 16871 h 72950"/>
                  <a:gd name="connsiteX6" fmla="*/ 16875 w 73435"/>
                  <a:gd name="connsiteY6" fmla="*/ 36471 h 72950"/>
                  <a:gd name="connsiteX7" fmla="*/ 36720 w 73435"/>
                  <a:gd name="connsiteY7" fmla="*/ 56071 h 72950"/>
                  <a:gd name="connsiteX8" fmla="*/ 56561 w 73435"/>
                  <a:gd name="connsiteY8" fmla="*/ 36471 h 72950"/>
                  <a:gd name="connsiteX9" fmla="*/ 36720 w 73435"/>
                  <a:gd name="connsiteY9" fmla="*/ 16871 h 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35" h="72950">
                    <a:moveTo>
                      <a:pt x="36720" y="72951"/>
                    </a:moveTo>
                    <a:cubicBezTo>
                      <a:pt x="16474" y="72951"/>
                      <a:pt x="0" y="56586"/>
                      <a:pt x="0" y="36475"/>
                    </a:cubicBezTo>
                    <a:cubicBezTo>
                      <a:pt x="0" y="16365"/>
                      <a:pt x="16474" y="0"/>
                      <a:pt x="36720" y="0"/>
                    </a:cubicBezTo>
                    <a:cubicBezTo>
                      <a:pt x="56966" y="0"/>
                      <a:pt x="73436" y="16365"/>
                      <a:pt x="73436" y="36475"/>
                    </a:cubicBezTo>
                    <a:cubicBezTo>
                      <a:pt x="73436" y="56586"/>
                      <a:pt x="56966" y="72951"/>
                      <a:pt x="36720" y="72951"/>
                    </a:cubicBezTo>
                    <a:close/>
                    <a:moveTo>
                      <a:pt x="36720" y="16871"/>
                    </a:moveTo>
                    <a:cubicBezTo>
                      <a:pt x="25777" y="16871"/>
                      <a:pt x="16875" y="25663"/>
                      <a:pt x="16875" y="36471"/>
                    </a:cubicBezTo>
                    <a:cubicBezTo>
                      <a:pt x="16875" y="47280"/>
                      <a:pt x="25777" y="56071"/>
                      <a:pt x="36720" y="56071"/>
                    </a:cubicBezTo>
                    <a:cubicBezTo>
                      <a:pt x="47663" y="56071"/>
                      <a:pt x="56561" y="47280"/>
                      <a:pt x="56561" y="36471"/>
                    </a:cubicBezTo>
                    <a:cubicBezTo>
                      <a:pt x="56561" y="25663"/>
                      <a:pt x="47663" y="16871"/>
                      <a:pt x="36720" y="16871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A66A6F60-2F68-8A47-ADA8-A8697701CBCE}"/>
                  </a:ext>
                </a:extLst>
              </p:cNvPr>
              <p:cNvSpPr/>
              <p:nvPr/>
            </p:nvSpPr>
            <p:spPr>
              <a:xfrm>
                <a:off x="1734875" y="4663825"/>
                <a:ext cx="16875" cy="95887"/>
              </a:xfrm>
              <a:custGeom>
                <a:avLst/>
                <a:gdLst>
                  <a:gd name="connsiteX0" fmla="*/ 0 w 16875"/>
                  <a:gd name="connsiteY0" fmla="*/ 0 h 95887"/>
                  <a:gd name="connsiteX1" fmla="*/ 16875 w 16875"/>
                  <a:gd name="connsiteY1" fmla="*/ 0 h 95887"/>
                  <a:gd name="connsiteX2" fmla="*/ 16875 w 16875"/>
                  <a:gd name="connsiteY2" fmla="*/ 95888 h 95887"/>
                  <a:gd name="connsiteX3" fmla="*/ 0 w 16875"/>
                  <a:gd name="connsiteY3" fmla="*/ 95888 h 9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95887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95888"/>
                    </a:lnTo>
                    <a:lnTo>
                      <a:pt x="0" y="9588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2F85285-F2DD-598F-E3DD-B7B18AC38AAE}"/>
              </a:ext>
            </a:extLst>
          </p:cNvPr>
          <p:cNvSpPr txBox="1"/>
          <p:nvPr/>
        </p:nvSpPr>
        <p:spPr>
          <a:xfrm>
            <a:off x="4366288" y="1986768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1D8118F2-511E-5E0C-EF74-EB28D8B08C62}"/>
              </a:ext>
            </a:extLst>
          </p:cNvPr>
          <p:cNvSpPr/>
          <p:nvPr/>
        </p:nvSpPr>
        <p:spPr>
          <a:xfrm>
            <a:off x="4242067" y="2541943"/>
            <a:ext cx="1386568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여러분들의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도우미입니다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478F547-0230-4B12-AFBD-8140FC061462}"/>
              </a:ext>
            </a:extLst>
          </p:cNvPr>
          <p:cNvSpPr/>
          <p:nvPr/>
        </p:nvSpPr>
        <p:spPr>
          <a:xfrm>
            <a:off x="6507365" y="1737670"/>
            <a:ext cx="2279347" cy="3432633"/>
          </a:xfrm>
          <a:prstGeom prst="roundRect">
            <a:avLst>
              <a:gd name="adj" fmla="val 45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래픽 31">
            <a:extLst>
              <a:ext uri="{FF2B5EF4-FFF2-40B4-BE49-F238E27FC236}">
                <a16:creationId xmlns:a16="http://schemas.microsoft.com/office/drawing/2014/main" id="{58E3C95C-C5BB-AB69-6D2D-093A43917D63}"/>
              </a:ext>
            </a:extLst>
          </p:cNvPr>
          <p:cNvGrpSpPr/>
          <p:nvPr/>
        </p:nvGrpSpPr>
        <p:grpSpPr>
          <a:xfrm>
            <a:off x="7377039" y="2342086"/>
            <a:ext cx="540001" cy="396473"/>
            <a:chOff x="4372119" y="4392639"/>
            <a:chExt cx="540001" cy="396473"/>
          </a:xfrm>
          <a:solidFill>
            <a:schemeClr val="accent1"/>
          </a:solidFill>
        </p:grpSpPr>
        <p:grpSp>
          <p:nvGrpSpPr>
            <p:cNvPr id="25" name="그래픽 31">
              <a:extLst>
                <a:ext uri="{FF2B5EF4-FFF2-40B4-BE49-F238E27FC236}">
                  <a16:creationId xmlns:a16="http://schemas.microsoft.com/office/drawing/2014/main" id="{9EC885EC-56C9-CD12-24D5-8AEA7CE42BD5}"/>
                </a:ext>
              </a:extLst>
            </p:cNvPr>
            <p:cNvGrpSpPr/>
            <p:nvPr/>
          </p:nvGrpSpPr>
          <p:grpSpPr>
            <a:xfrm>
              <a:off x="4372122" y="4498754"/>
              <a:ext cx="539999" cy="290359"/>
              <a:chOff x="4372122" y="4498754"/>
              <a:chExt cx="539999" cy="290359"/>
            </a:xfrm>
            <a:grpFill/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66C6D453-3698-7A38-95E5-D46791B39FB3}"/>
                  </a:ext>
                </a:extLst>
              </p:cNvPr>
              <p:cNvSpPr/>
              <p:nvPr/>
            </p:nvSpPr>
            <p:spPr>
              <a:xfrm>
                <a:off x="4372122" y="4498754"/>
                <a:ext cx="539999" cy="290359"/>
              </a:xfrm>
              <a:custGeom>
                <a:avLst/>
                <a:gdLst>
                  <a:gd name="connsiteX0" fmla="*/ 269999 w 539999"/>
                  <a:gd name="connsiteY0" fmla="*/ 290360 h 290359"/>
                  <a:gd name="connsiteX1" fmla="*/ 263903 w 539999"/>
                  <a:gd name="connsiteY1" fmla="*/ 287757 h 290359"/>
                  <a:gd name="connsiteX2" fmla="*/ 2340 w 539999"/>
                  <a:gd name="connsiteY2" fmla="*/ 14268 h 290359"/>
                  <a:gd name="connsiteX3" fmla="*/ 678 w 539999"/>
                  <a:gd name="connsiteY3" fmla="*/ 5122 h 290359"/>
                  <a:gd name="connsiteX4" fmla="*/ 8436 w 539999"/>
                  <a:gd name="connsiteY4" fmla="*/ 0 h 290359"/>
                  <a:gd name="connsiteX5" fmla="*/ 531561 w 539999"/>
                  <a:gd name="connsiteY5" fmla="*/ 0 h 290359"/>
                  <a:gd name="connsiteX6" fmla="*/ 539319 w 539999"/>
                  <a:gd name="connsiteY6" fmla="*/ 5122 h 290359"/>
                  <a:gd name="connsiteX7" fmla="*/ 537657 w 539999"/>
                  <a:gd name="connsiteY7" fmla="*/ 14268 h 290359"/>
                  <a:gd name="connsiteX8" fmla="*/ 276095 w 539999"/>
                  <a:gd name="connsiteY8" fmla="*/ 287757 h 290359"/>
                  <a:gd name="connsiteX9" fmla="*/ 269999 w 539999"/>
                  <a:gd name="connsiteY9" fmla="*/ 290360 h 290359"/>
                  <a:gd name="connsiteX10" fmla="*/ 28180 w 539999"/>
                  <a:gd name="connsiteY10" fmla="*/ 16875 h 290359"/>
                  <a:gd name="connsiteX11" fmla="*/ 269999 w 539999"/>
                  <a:gd name="connsiteY11" fmla="*/ 269717 h 290359"/>
                  <a:gd name="connsiteX12" fmla="*/ 511813 w 539999"/>
                  <a:gd name="connsiteY12" fmla="*/ 16875 h 290359"/>
                  <a:gd name="connsiteX13" fmla="*/ 28180 w 539999"/>
                  <a:gd name="connsiteY13" fmla="*/ 16875 h 29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9999" h="290359">
                    <a:moveTo>
                      <a:pt x="269999" y="290360"/>
                    </a:moveTo>
                    <a:cubicBezTo>
                      <a:pt x="267695" y="290360"/>
                      <a:pt x="265493" y="289415"/>
                      <a:pt x="263903" y="287757"/>
                    </a:cubicBezTo>
                    <a:lnTo>
                      <a:pt x="2340" y="14268"/>
                    </a:lnTo>
                    <a:cubicBezTo>
                      <a:pt x="3" y="11829"/>
                      <a:pt x="-647" y="8227"/>
                      <a:pt x="678" y="5122"/>
                    </a:cubicBezTo>
                    <a:cubicBezTo>
                      <a:pt x="2007" y="2017"/>
                      <a:pt x="5057" y="0"/>
                      <a:pt x="8436" y="0"/>
                    </a:cubicBezTo>
                    <a:lnTo>
                      <a:pt x="531561" y="0"/>
                    </a:lnTo>
                    <a:cubicBezTo>
                      <a:pt x="534940" y="0"/>
                      <a:pt x="537991" y="2017"/>
                      <a:pt x="539319" y="5122"/>
                    </a:cubicBezTo>
                    <a:cubicBezTo>
                      <a:pt x="540648" y="8227"/>
                      <a:pt x="539994" y="11829"/>
                      <a:pt x="537657" y="14268"/>
                    </a:cubicBezTo>
                    <a:lnTo>
                      <a:pt x="276095" y="287757"/>
                    </a:lnTo>
                    <a:cubicBezTo>
                      <a:pt x="274504" y="289419"/>
                      <a:pt x="272302" y="290360"/>
                      <a:pt x="269999" y="290360"/>
                    </a:cubicBezTo>
                    <a:close/>
                    <a:moveTo>
                      <a:pt x="28180" y="16875"/>
                    </a:moveTo>
                    <a:lnTo>
                      <a:pt x="269999" y="269717"/>
                    </a:lnTo>
                    <a:lnTo>
                      <a:pt x="511813" y="16875"/>
                    </a:lnTo>
                    <a:lnTo>
                      <a:pt x="28180" y="16875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7883DDA-1935-6552-093C-278D3EBE1AA9}"/>
                  </a:ext>
                </a:extLst>
              </p:cNvPr>
              <p:cNvSpPr/>
              <p:nvPr/>
            </p:nvSpPr>
            <p:spPr>
              <a:xfrm>
                <a:off x="4519043" y="4503909"/>
                <a:ext cx="232904" cy="285204"/>
              </a:xfrm>
              <a:custGeom>
                <a:avLst/>
                <a:gdLst>
                  <a:gd name="connsiteX0" fmla="*/ 123078 w 232904"/>
                  <a:gd name="connsiteY0" fmla="*/ 285204 h 285204"/>
                  <a:gd name="connsiteX1" fmla="*/ 123078 w 232904"/>
                  <a:gd name="connsiteY1" fmla="*/ 285204 h 285204"/>
                  <a:gd name="connsiteX2" fmla="*/ 115303 w 232904"/>
                  <a:gd name="connsiteY2" fmla="*/ 280045 h 285204"/>
                  <a:gd name="connsiteX3" fmla="*/ 0 w 232904"/>
                  <a:gd name="connsiteY3" fmla="*/ 6556 h 285204"/>
                  <a:gd name="connsiteX4" fmla="*/ 15550 w 232904"/>
                  <a:gd name="connsiteY4" fmla="*/ 0 h 285204"/>
                  <a:gd name="connsiteX5" fmla="*/ 123078 w 232904"/>
                  <a:gd name="connsiteY5" fmla="*/ 255053 h 285204"/>
                  <a:gd name="connsiteX6" fmla="*/ 217354 w 232904"/>
                  <a:gd name="connsiteY6" fmla="*/ 31476 h 285204"/>
                  <a:gd name="connsiteX7" fmla="*/ 232905 w 232904"/>
                  <a:gd name="connsiteY7" fmla="*/ 38032 h 285204"/>
                  <a:gd name="connsiteX8" fmla="*/ 130857 w 232904"/>
                  <a:gd name="connsiteY8" fmla="*/ 280049 h 285204"/>
                  <a:gd name="connsiteX9" fmla="*/ 123078 w 232904"/>
                  <a:gd name="connsiteY9" fmla="*/ 285204 h 28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2904" h="285204">
                    <a:moveTo>
                      <a:pt x="123078" y="285204"/>
                    </a:moveTo>
                    <a:lnTo>
                      <a:pt x="123078" y="285204"/>
                    </a:lnTo>
                    <a:cubicBezTo>
                      <a:pt x="119686" y="285204"/>
                      <a:pt x="116623" y="283175"/>
                      <a:pt x="115303" y="280045"/>
                    </a:cubicBezTo>
                    <a:lnTo>
                      <a:pt x="0" y="6556"/>
                    </a:lnTo>
                    <a:lnTo>
                      <a:pt x="15550" y="0"/>
                    </a:lnTo>
                    <a:lnTo>
                      <a:pt x="123078" y="255053"/>
                    </a:lnTo>
                    <a:lnTo>
                      <a:pt x="217354" y="31476"/>
                    </a:lnTo>
                    <a:lnTo>
                      <a:pt x="232905" y="38032"/>
                    </a:lnTo>
                    <a:lnTo>
                      <a:pt x="130857" y="280049"/>
                    </a:lnTo>
                    <a:cubicBezTo>
                      <a:pt x="129532" y="283175"/>
                      <a:pt x="126474" y="285204"/>
                      <a:pt x="123078" y="285204"/>
                    </a:cubicBez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8" name="그래픽 31">
              <a:extLst>
                <a:ext uri="{FF2B5EF4-FFF2-40B4-BE49-F238E27FC236}">
                  <a16:creationId xmlns:a16="http://schemas.microsoft.com/office/drawing/2014/main" id="{7F81F158-E50A-B48C-A4FF-180082862570}"/>
                </a:ext>
              </a:extLst>
            </p:cNvPr>
            <p:cNvGrpSpPr/>
            <p:nvPr/>
          </p:nvGrpSpPr>
          <p:grpSpPr>
            <a:xfrm>
              <a:off x="4372119" y="4392639"/>
              <a:ext cx="539999" cy="123782"/>
              <a:chOff x="4372119" y="4392639"/>
              <a:chExt cx="539999" cy="123782"/>
            </a:xfrm>
            <a:grpFill/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72A411F4-55FE-5E57-ACED-EADFFF1EC669}"/>
                  </a:ext>
                </a:extLst>
              </p:cNvPr>
              <p:cNvSpPr/>
              <p:nvPr/>
            </p:nvSpPr>
            <p:spPr>
              <a:xfrm>
                <a:off x="4372119" y="4392639"/>
                <a:ext cx="539995" cy="123782"/>
              </a:xfrm>
              <a:custGeom>
                <a:avLst/>
                <a:gdLst>
                  <a:gd name="connsiteX0" fmla="*/ 531564 w 539995"/>
                  <a:gd name="connsiteY0" fmla="*/ 123782 h 123782"/>
                  <a:gd name="connsiteX1" fmla="*/ 8439 w 539995"/>
                  <a:gd name="connsiteY1" fmla="*/ 123782 h 123782"/>
                  <a:gd name="connsiteX2" fmla="*/ 988 w 539995"/>
                  <a:gd name="connsiteY2" fmla="*/ 119306 h 123782"/>
                  <a:gd name="connsiteX3" fmla="*/ 1436 w 539995"/>
                  <a:gd name="connsiteY3" fmla="*/ 110628 h 123782"/>
                  <a:gd name="connsiteX4" fmla="*/ 73416 w 539995"/>
                  <a:gd name="connsiteY4" fmla="*/ 3725 h 123782"/>
                  <a:gd name="connsiteX5" fmla="*/ 80415 w 539995"/>
                  <a:gd name="connsiteY5" fmla="*/ 0 h 123782"/>
                  <a:gd name="connsiteX6" fmla="*/ 459609 w 539995"/>
                  <a:gd name="connsiteY6" fmla="*/ 0 h 123782"/>
                  <a:gd name="connsiteX7" fmla="*/ 466608 w 539995"/>
                  <a:gd name="connsiteY7" fmla="*/ 3729 h 123782"/>
                  <a:gd name="connsiteX8" fmla="*/ 538558 w 539995"/>
                  <a:gd name="connsiteY8" fmla="*/ 110633 h 123782"/>
                  <a:gd name="connsiteX9" fmla="*/ 539006 w 539995"/>
                  <a:gd name="connsiteY9" fmla="*/ 119310 h 123782"/>
                  <a:gd name="connsiteX10" fmla="*/ 531564 w 539995"/>
                  <a:gd name="connsiteY10" fmla="*/ 123782 h 123782"/>
                  <a:gd name="connsiteX11" fmla="*/ 24293 w 539995"/>
                  <a:gd name="connsiteY11" fmla="*/ 106907 h 123782"/>
                  <a:gd name="connsiteX12" fmla="*/ 515714 w 539995"/>
                  <a:gd name="connsiteY12" fmla="*/ 106907 h 123782"/>
                  <a:gd name="connsiteX13" fmla="*/ 455124 w 539995"/>
                  <a:gd name="connsiteY13" fmla="*/ 16879 h 123782"/>
                  <a:gd name="connsiteX14" fmla="*/ 84908 w 539995"/>
                  <a:gd name="connsiteY14" fmla="*/ 16879 h 123782"/>
                  <a:gd name="connsiteX15" fmla="*/ 24293 w 539995"/>
                  <a:gd name="connsiteY15" fmla="*/ 106907 h 12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95" h="123782">
                    <a:moveTo>
                      <a:pt x="531564" y="123782"/>
                    </a:moveTo>
                    <a:lnTo>
                      <a:pt x="8439" y="123782"/>
                    </a:lnTo>
                    <a:cubicBezTo>
                      <a:pt x="5321" y="123782"/>
                      <a:pt x="2457" y="122065"/>
                      <a:pt x="988" y="119306"/>
                    </a:cubicBezTo>
                    <a:cubicBezTo>
                      <a:pt x="-475" y="116556"/>
                      <a:pt x="-303" y="113219"/>
                      <a:pt x="1436" y="110628"/>
                    </a:cubicBezTo>
                    <a:lnTo>
                      <a:pt x="73416" y="3725"/>
                    </a:lnTo>
                    <a:cubicBezTo>
                      <a:pt x="74985" y="1396"/>
                      <a:pt x="77609" y="0"/>
                      <a:pt x="80415" y="0"/>
                    </a:cubicBezTo>
                    <a:lnTo>
                      <a:pt x="459609" y="0"/>
                    </a:lnTo>
                    <a:cubicBezTo>
                      <a:pt x="462418" y="0"/>
                      <a:pt x="465038" y="1396"/>
                      <a:pt x="466608" y="3729"/>
                    </a:cubicBezTo>
                    <a:lnTo>
                      <a:pt x="538558" y="110633"/>
                    </a:lnTo>
                    <a:cubicBezTo>
                      <a:pt x="540301" y="113219"/>
                      <a:pt x="540470" y="116556"/>
                      <a:pt x="539006" y="119310"/>
                    </a:cubicBezTo>
                    <a:cubicBezTo>
                      <a:pt x="537546" y="122061"/>
                      <a:pt x="534681" y="123782"/>
                      <a:pt x="531564" y="123782"/>
                    </a:cubicBezTo>
                    <a:close/>
                    <a:moveTo>
                      <a:pt x="24293" y="106907"/>
                    </a:moveTo>
                    <a:lnTo>
                      <a:pt x="515714" y="106907"/>
                    </a:lnTo>
                    <a:lnTo>
                      <a:pt x="455124" y="16879"/>
                    </a:lnTo>
                    <a:lnTo>
                      <a:pt x="84908" y="16879"/>
                    </a:lnTo>
                    <a:lnTo>
                      <a:pt x="24293" y="106907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79A8C23B-43C3-2048-F129-8EEF5016F052}"/>
                  </a:ext>
                </a:extLst>
              </p:cNvPr>
              <p:cNvSpPr/>
              <p:nvPr/>
            </p:nvSpPr>
            <p:spPr>
              <a:xfrm>
                <a:off x="4521051" y="4393842"/>
                <a:ext cx="212869" cy="120301"/>
              </a:xfrm>
              <a:custGeom>
                <a:avLst/>
                <a:gdLst>
                  <a:gd name="connsiteX0" fmla="*/ 11534 w 212869"/>
                  <a:gd name="connsiteY0" fmla="*/ 120302 h 120301"/>
                  <a:gd name="connsiteX1" fmla="*/ 0 w 212869"/>
                  <a:gd name="connsiteY1" fmla="*/ 107983 h 120301"/>
                  <a:gd name="connsiteX2" fmla="*/ 115303 w 212869"/>
                  <a:gd name="connsiteY2" fmla="*/ 0 h 120301"/>
                  <a:gd name="connsiteX3" fmla="*/ 126837 w 212869"/>
                  <a:gd name="connsiteY3" fmla="*/ 0 h 120301"/>
                  <a:gd name="connsiteX4" fmla="*/ 212870 w 212869"/>
                  <a:gd name="connsiteY4" fmla="*/ 80561 h 120301"/>
                  <a:gd name="connsiteX5" fmla="*/ 201331 w 212869"/>
                  <a:gd name="connsiteY5" fmla="*/ 92880 h 120301"/>
                  <a:gd name="connsiteX6" fmla="*/ 121070 w 212869"/>
                  <a:gd name="connsiteY6" fmla="*/ 17719 h 12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869" h="120301">
                    <a:moveTo>
                      <a:pt x="11534" y="120302"/>
                    </a:moveTo>
                    <a:lnTo>
                      <a:pt x="0" y="107983"/>
                    </a:lnTo>
                    <a:lnTo>
                      <a:pt x="115303" y="0"/>
                    </a:lnTo>
                    <a:lnTo>
                      <a:pt x="126837" y="0"/>
                    </a:lnTo>
                    <a:lnTo>
                      <a:pt x="212870" y="80561"/>
                    </a:lnTo>
                    <a:lnTo>
                      <a:pt x="201331" y="92880"/>
                    </a:lnTo>
                    <a:lnTo>
                      <a:pt x="121070" y="17719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FE664602-F933-7775-3A81-CCC1C9172259}"/>
                  </a:ext>
                </a:extLst>
              </p:cNvPr>
              <p:cNvSpPr/>
              <p:nvPr/>
            </p:nvSpPr>
            <p:spPr>
              <a:xfrm rot="3337120">
                <a:off x="4452100" y="4460638"/>
                <a:ext cx="94297" cy="16875"/>
              </a:xfrm>
              <a:custGeom>
                <a:avLst/>
                <a:gdLst>
                  <a:gd name="connsiteX0" fmla="*/ 0 w 94297"/>
                  <a:gd name="connsiteY0" fmla="*/ 0 h 16875"/>
                  <a:gd name="connsiteX1" fmla="*/ 94298 w 94297"/>
                  <a:gd name="connsiteY1" fmla="*/ 0 h 16875"/>
                  <a:gd name="connsiteX2" fmla="*/ 94298 w 94297"/>
                  <a:gd name="connsiteY2" fmla="*/ 16875 h 16875"/>
                  <a:gd name="connsiteX3" fmla="*/ 0 w 9429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297" h="16875">
                    <a:moveTo>
                      <a:pt x="0" y="0"/>
                    </a:moveTo>
                    <a:lnTo>
                      <a:pt x="94298" y="0"/>
                    </a:lnTo>
                    <a:lnTo>
                      <a:pt x="94298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227C46ED-5449-712B-6342-6924FFE5A64B}"/>
                  </a:ext>
                </a:extLst>
              </p:cNvPr>
              <p:cNvSpPr/>
              <p:nvPr/>
            </p:nvSpPr>
            <p:spPr>
              <a:xfrm>
                <a:off x="4749962" y="4392644"/>
                <a:ext cx="162156" cy="123778"/>
              </a:xfrm>
              <a:custGeom>
                <a:avLst/>
                <a:gdLst>
                  <a:gd name="connsiteX0" fmla="*/ 153721 w 162156"/>
                  <a:gd name="connsiteY0" fmla="*/ 123778 h 123778"/>
                  <a:gd name="connsiteX1" fmla="*/ 8440 w 162156"/>
                  <a:gd name="connsiteY1" fmla="*/ 123778 h 123778"/>
                  <a:gd name="connsiteX2" fmla="*/ 977 w 162156"/>
                  <a:gd name="connsiteY2" fmla="*/ 119281 h 123778"/>
                  <a:gd name="connsiteX3" fmla="*/ 1475 w 162156"/>
                  <a:gd name="connsiteY3" fmla="*/ 110578 h 123778"/>
                  <a:gd name="connsiteX4" fmla="*/ 74619 w 162156"/>
                  <a:gd name="connsiteY4" fmla="*/ 3675 h 123778"/>
                  <a:gd name="connsiteX5" fmla="*/ 81580 w 162156"/>
                  <a:gd name="connsiteY5" fmla="*/ 0 h 123778"/>
                  <a:gd name="connsiteX6" fmla="*/ 88769 w 162156"/>
                  <a:gd name="connsiteY6" fmla="*/ 3729 h 123778"/>
                  <a:gd name="connsiteX7" fmla="*/ 160720 w 162156"/>
                  <a:gd name="connsiteY7" fmla="*/ 110633 h 123778"/>
                  <a:gd name="connsiteX8" fmla="*/ 161167 w 162156"/>
                  <a:gd name="connsiteY8" fmla="*/ 119310 h 123778"/>
                  <a:gd name="connsiteX9" fmla="*/ 153721 w 162156"/>
                  <a:gd name="connsiteY9" fmla="*/ 123778 h 123778"/>
                  <a:gd name="connsiteX10" fmla="*/ 24433 w 162156"/>
                  <a:gd name="connsiteY10" fmla="*/ 106903 h 123778"/>
                  <a:gd name="connsiteX11" fmla="*/ 137871 w 162156"/>
                  <a:gd name="connsiteY11" fmla="*/ 106903 h 123778"/>
                  <a:gd name="connsiteX12" fmla="*/ 81618 w 162156"/>
                  <a:gd name="connsiteY12" fmla="*/ 23325 h 123778"/>
                  <a:gd name="connsiteX13" fmla="*/ 24433 w 162156"/>
                  <a:gd name="connsiteY13" fmla="*/ 106903 h 12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56" h="123778">
                    <a:moveTo>
                      <a:pt x="153721" y="123778"/>
                    </a:moveTo>
                    <a:lnTo>
                      <a:pt x="8440" y="123778"/>
                    </a:lnTo>
                    <a:cubicBezTo>
                      <a:pt x="5309" y="123778"/>
                      <a:pt x="2436" y="122048"/>
                      <a:pt x="977" y="119281"/>
                    </a:cubicBezTo>
                    <a:cubicBezTo>
                      <a:pt x="-487" y="116513"/>
                      <a:pt x="-293" y="113164"/>
                      <a:pt x="1475" y="110578"/>
                    </a:cubicBezTo>
                    <a:lnTo>
                      <a:pt x="74619" y="3675"/>
                    </a:lnTo>
                    <a:cubicBezTo>
                      <a:pt x="76193" y="1375"/>
                      <a:pt x="78796" y="0"/>
                      <a:pt x="81580" y="0"/>
                    </a:cubicBezTo>
                    <a:cubicBezTo>
                      <a:pt x="84390" y="0"/>
                      <a:pt x="87200" y="1396"/>
                      <a:pt x="88769" y="3729"/>
                    </a:cubicBezTo>
                    <a:lnTo>
                      <a:pt x="160720" y="110633"/>
                    </a:lnTo>
                    <a:cubicBezTo>
                      <a:pt x="162462" y="113219"/>
                      <a:pt x="162631" y="116556"/>
                      <a:pt x="161167" y="119310"/>
                    </a:cubicBezTo>
                    <a:cubicBezTo>
                      <a:pt x="159703" y="122057"/>
                      <a:pt x="156839" y="123778"/>
                      <a:pt x="153721" y="123778"/>
                    </a:cubicBezTo>
                    <a:close/>
                    <a:moveTo>
                      <a:pt x="24433" y="106903"/>
                    </a:moveTo>
                    <a:lnTo>
                      <a:pt x="137871" y="106903"/>
                    </a:lnTo>
                    <a:lnTo>
                      <a:pt x="81618" y="23325"/>
                    </a:lnTo>
                    <a:lnTo>
                      <a:pt x="24433" y="106903"/>
                    </a:lnTo>
                    <a:close/>
                  </a:path>
                </a:pathLst>
              </a:custGeom>
              <a:grpFill/>
              <a:ln w="4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BFD6B474-1F5A-9039-2FCF-E5CDA04A7AA8}"/>
              </a:ext>
            </a:extLst>
          </p:cNvPr>
          <p:cNvSpPr txBox="1"/>
          <p:nvPr/>
        </p:nvSpPr>
        <p:spPr>
          <a:xfrm>
            <a:off x="7077973" y="3146128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6" name="Rectangle 5">
            <a:extLst>
              <a:ext uri="{FF2B5EF4-FFF2-40B4-BE49-F238E27FC236}">
                <a16:creationId xmlns:a16="http://schemas.microsoft.com/office/drawing/2014/main" id="{BEDA3D09-9469-223B-41AB-8A75A0B4230C}"/>
              </a:ext>
            </a:extLst>
          </p:cNvPr>
          <p:cNvSpPr/>
          <p:nvPr/>
        </p:nvSpPr>
        <p:spPr>
          <a:xfrm>
            <a:off x="6953752" y="3701303"/>
            <a:ext cx="1386568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여러분들의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도우미입니다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9082038E-E253-88AB-24E6-1D942C778D0E}"/>
              </a:ext>
            </a:extLst>
          </p:cNvPr>
          <p:cNvSpPr/>
          <p:nvPr/>
        </p:nvSpPr>
        <p:spPr>
          <a:xfrm>
            <a:off x="9219051" y="2849227"/>
            <a:ext cx="2279347" cy="3432633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래픽 39">
            <a:extLst>
              <a:ext uri="{FF2B5EF4-FFF2-40B4-BE49-F238E27FC236}">
                <a16:creationId xmlns:a16="http://schemas.microsoft.com/office/drawing/2014/main" id="{937CC8E8-0696-B633-48C0-933040080867}"/>
              </a:ext>
            </a:extLst>
          </p:cNvPr>
          <p:cNvGrpSpPr/>
          <p:nvPr/>
        </p:nvGrpSpPr>
        <p:grpSpPr>
          <a:xfrm>
            <a:off x="10094671" y="3384584"/>
            <a:ext cx="540000" cy="534591"/>
            <a:chOff x="7270929" y="4323583"/>
            <a:chExt cx="540000" cy="534591"/>
          </a:xfrm>
          <a:solidFill>
            <a:schemeClr val="accent2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5D35DF0-3428-C72C-A546-C4AA9572C172}"/>
                </a:ext>
              </a:extLst>
            </p:cNvPr>
            <p:cNvSpPr/>
            <p:nvPr/>
          </p:nvSpPr>
          <p:spPr>
            <a:xfrm>
              <a:off x="7470383" y="4499332"/>
              <a:ext cx="16875" cy="36196"/>
            </a:xfrm>
            <a:custGeom>
              <a:avLst/>
              <a:gdLst>
                <a:gd name="connsiteX0" fmla="*/ 0 w 16875"/>
                <a:gd name="connsiteY0" fmla="*/ 0 h 36196"/>
                <a:gd name="connsiteX1" fmla="*/ 16875 w 16875"/>
                <a:gd name="connsiteY1" fmla="*/ 0 h 36196"/>
                <a:gd name="connsiteX2" fmla="*/ 16875 w 16875"/>
                <a:gd name="connsiteY2" fmla="*/ 36197 h 36196"/>
                <a:gd name="connsiteX3" fmla="*/ 0 w 16875"/>
                <a:gd name="connsiteY3" fmla="*/ 36197 h 3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6196">
                  <a:moveTo>
                    <a:pt x="0" y="0"/>
                  </a:moveTo>
                  <a:lnTo>
                    <a:pt x="16875" y="0"/>
                  </a:lnTo>
                  <a:lnTo>
                    <a:pt x="16875" y="36197"/>
                  </a:lnTo>
                  <a:lnTo>
                    <a:pt x="0" y="36197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465FDAB0-C494-4193-54D6-4AD80411A696}"/>
                </a:ext>
              </a:extLst>
            </p:cNvPr>
            <p:cNvSpPr/>
            <p:nvPr/>
          </p:nvSpPr>
          <p:spPr>
            <a:xfrm>
              <a:off x="7467995" y="4323583"/>
              <a:ext cx="173032" cy="106093"/>
            </a:xfrm>
            <a:custGeom>
              <a:avLst/>
              <a:gdLst>
                <a:gd name="connsiteX0" fmla="*/ 173032 w 173032"/>
                <a:gd name="connsiteY0" fmla="*/ 106093 h 106093"/>
                <a:gd name="connsiteX1" fmla="*/ 156157 w 173032"/>
                <a:gd name="connsiteY1" fmla="*/ 106093 h 106093"/>
                <a:gd name="connsiteX2" fmla="*/ 156157 w 173032"/>
                <a:gd name="connsiteY2" fmla="*/ 16875 h 106093"/>
                <a:gd name="connsiteX3" fmla="*/ 0 w 173032"/>
                <a:gd name="connsiteY3" fmla="*/ 16875 h 106093"/>
                <a:gd name="connsiteX4" fmla="*/ 0 w 173032"/>
                <a:gd name="connsiteY4" fmla="*/ 0 h 106093"/>
                <a:gd name="connsiteX5" fmla="*/ 173032 w 173032"/>
                <a:gd name="connsiteY5" fmla="*/ 0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032" h="106093">
                  <a:moveTo>
                    <a:pt x="173032" y="106093"/>
                  </a:moveTo>
                  <a:lnTo>
                    <a:pt x="156157" y="106093"/>
                  </a:lnTo>
                  <a:lnTo>
                    <a:pt x="156157" y="16875"/>
                  </a:lnTo>
                  <a:lnTo>
                    <a:pt x="0" y="16875"/>
                  </a:lnTo>
                  <a:lnTo>
                    <a:pt x="0" y="0"/>
                  </a:lnTo>
                  <a:lnTo>
                    <a:pt x="173032" y="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DBB4C5-B267-AF37-E9F0-CD62E192215F}"/>
                </a:ext>
              </a:extLst>
            </p:cNvPr>
            <p:cNvSpPr/>
            <p:nvPr/>
          </p:nvSpPr>
          <p:spPr>
            <a:xfrm>
              <a:off x="7376697" y="4529259"/>
              <a:ext cx="166370" cy="328914"/>
            </a:xfrm>
            <a:custGeom>
              <a:avLst/>
              <a:gdLst>
                <a:gd name="connsiteX0" fmla="*/ 166371 w 166370"/>
                <a:gd name="connsiteY0" fmla="*/ 328915 h 328914"/>
                <a:gd name="connsiteX1" fmla="*/ 0 w 166370"/>
                <a:gd name="connsiteY1" fmla="*/ 328915 h 328914"/>
                <a:gd name="connsiteX2" fmla="*/ 0 w 166370"/>
                <a:gd name="connsiteY2" fmla="*/ 0 h 328914"/>
                <a:gd name="connsiteX3" fmla="*/ 166371 w 166370"/>
                <a:gd name="connsiteY3" fmla="*/ 0 h 328914"/>
                <a:gd name="connsiteX4" fmla="*/ 166371 w 166370"/>
                <a:gd name="connsiteY4" fmla="*/ 328915 h 328914"/>
                <a:gd name="connsiteX5" fmla="*/ 16875 w 166370"/>
                <a:gd name="connsiteY5" fmla="*/ 312040 h 328914"/>
                <a:gd name="connsiteX6" fmla="*/ 149496 w 166370"/>
                <a:gd name="connsiteY6" fmla="*/ 312040 h 328914"/>
                <a:gd name="connsiteX7" fmla="*/ 149496 w 166370"/>
                <a:gd name="connsiteY7" fmla="*/ 16875 h 328914"/>
                <a:gd name="connsiteX8" fmla="*/ 16875 w 166370"/>
                <a:gd name="connsiteY8" fmla="*/ 16875 h 328914"/>
                <a:gd name="connsiteX9" fmla="*/ 16875 w 166370"/>
                <a:gd name="connsiteY9" fmla="*/ 312040 h 3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70" h="328914">
                  <a:moveTo>
                    <a:pt x="166371" y="328915"/>
                  </a:moveTo>
                  <a:lnTo>
                    <a:pt x="0" y="328915"/>
                  </a:lnTo>
                  <a:lnTo>
                    <a:pt x="0" y="0"/>
                  </a:lnTo>
                  <a:lnTo>
                    <a:pt x="166371" y="0"/>
                  </a:lnTo>
                  <a:lnTo>
                    <a:pt x="166371" y="328915"/>
                  </a:lnTo>
                  <a:close/>
                  <a:moveTo>
                    <a:pt x="16875" y="312040"/>
                  </a:moveTo>
                  <a:lnTo>
                    <a:pt x="149496" y="312040"/>
                  </a:lnTo>
                  <a:lnTo>
                    <a:pt x="149496" y="16875"/>
                  </a:lnTo>
                  <a:lnTo>
                    <a:pt x="16875" y="16875"/>
                  </a:lnTo>
                  <a:lnTo>
                    <a:pt x="16875" y="31204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7" name="그래픽 39">
              <a:extLst>
                <a:ext uri="{FF2B5EF4-FFF2-40B4-BE49-F238E27FC236}">
                  <a16:creationId xmlns:a16="http://schemas.microsoft.com/office/drawing/2014/main" id="{BD6828E0-4F50-9FA7-221A-D1A5EFBB8413}"/>
                </a:ext>
              </a:extLst>
            </p:cNvPr>
            <p:cNvGrpSpPr/>
            <p:nvPr/>
          </p:nvGrpSpPr>
          <p:grpSpPr>
            <a:xfrm>
              <a:off x="7409523" y="4610622"/>
              <a:ext cx="100094" cy="16875"/>
              <a:chOff x="7409523" y="4610622"/>
              <a:chExt cx="100094" cy="16875"/>
            </a:xfrm>
            <a:grpFill/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A8781D5-3F6C-2D57-55C2-52BBD34DC7C0}"/>
                  </a:ext>
                </a:extLst>
              </p:cNvPr>
              <p:cNvSpPr/>
              <p:nvPr/>
            </p:nvSpPr>
            <p:spPr>
              <a:xfrm>
                <a:off x="7409523" y="461062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B3AED578-3A91-6F5E-28CA-558176FD441F}"/>
                  </a:ext>
                </a:extLst>
              </p:cNvPr>
              <p:cNvSpPr/>
              <p:nvPr/>
            </p:nvSpPr>
            <p:spPr>
              <a:xfrm>
                <a:off x="7449542" y="461062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1D1E66D6-1290-EEB3-8177-1CC6B7967E09}"/>
                  </a:ext>
                </a:extLst>
              </p:cNvPr>
              <p:cNvSpPr/>
              <p:nvPr/>
            </p:nvSpPr>
            <p:spPr>
              <a:xfrm>
                <a:off x="7489569" y="461062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51" name="그래픽 39">
              <a:extLst>
                <a:ext uri="{FF2B5EF4-FFF2-40B4-BE49-F238E27FC236}">
                  <a16:creationId xmlns:a16="http://schemas.microsoft.com/office/drawing/2014/main" id="{9FC57A45-8BFA-468F-3148-8840C28875D5}"/>
                </a:ext>
              </a:extLst>
            </p:cNvPr>
            <p:cNvGrpSpPr/>
            <p:nvPr/>
          </p:nvGrpSpPr>
          <p:grpSpPr>
            <a:xfrm>
              <a:off x="7409523" y="4648865"/>
              <a:ext cx="100094" cy="16875"/>
              <a:chOff x="7409523" y="4648865"/>
              <a:chExt cx="100094" cy="16875"/>
            </a:xfrm>
            <a:grpFill/>
          </p:grpSpPr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04DC362-DB37-BB78-8264-64958C81F6AA}"/>
                  </a:ext>
                </a:extLst>
              </p:cNvPr>
              <p:cNvSpPr/>
              <p:nvPr/>
            </p:nvSpPr>
            <p:spPr>
              <a:xfrm>
                <a:off x="7409523" y="464886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A783E969-B640-5BA1-BF26-9C70E953E132}"/>
                  </a:ext>
                </a:extLst>
              </p:cNvPr>
              <p:cNvSpPr/>
              <p:nvPr/>
            </p:nvSpPr>
            <p:spPr>
              <a:xfrm>
                <a:off x="7449542" y="464886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520A0F82-0BB0-6280-B7B4-4D0B44B4A416}"/>
                  </a:ext>
                </a:extLst>
              </p:cNvPr>
              <p:cNvSpPr/>
              <p:nvPr/>
            </p:nvSpPr>
            <p:spPr>
              <a:xfrm>
                <a:off x="7489569" y="464886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56" name="그래픽 39">
              <a:extLst>
                <a:ext uri="{FF2B5EF4-FFF2-40B4-BE49-F238E27FC236}">
                  <a16:creationId xmlns:a16="http://schemas.microsoft.com/office/drawing/2014/main" id="{CF2391F1-CF8E-1EBE-BE69-FFA36E4477C3}"/>
                </a:ext>
              </a:extLst>
            </p:cNvPr>
            <p:cNvGrpSpPr/>
            <p:nvPr/>
          </p:nvGrpSpPr>
          <p:grpSpPr>
            <a:xfrm>
              <a:off x="7409523" y="4687112"/>
              <a:ext cx="100094" cy="16875"/>
              <a:chOff x="7409523" y="4687112"/>
              <a:chExt cx="100094" cy="16875"/>
            </a:xfrm>
            <a:grpFill/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17E63B51-393F-552F-0BB3-B9799FA29DC2}"/>
                  </a:ext>
                </a:extLst>
              </p:cNvPr>
              <p:cNvSpPr/>
              <p:nvPr/>
            </p:nvSpPr>
            <p:spPr>
              <a:xfrm>
                <a:off x="7409523" y="468711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E8FF3A0A-AC37-AC92-2FA2-C0FA7A5C7352}"/>
                  </a:ext>
                </a:extLst>
              </p:cNvPr>
              <p:cNvSpPr/>
              <p:nvPr/>
            </p:nvSpPr>
            <p:spPr>
              <a:xfrm>
                <a:off x="7449542" y="468711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288F152-F1C2-8F01-4B0E-F203E4A0A1A8}"/>
                  </a:ext>
                </a:extLst>
              </p:cNvPr>
              <p:cNvSpPr/>
              <p:nvPr/>
            </p:nvSpPr>
            <p:spPr>
              <a:xfrm>
                <a:off x="7489569" y="468711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60" name="그래픽 39">
              <a:extLst>
                <a:ext uri="{FF2B5EF4-FFF2-40B4-BE49-F238E27FC236}">
                  <a16:creationId xmlns:a16="http://schemas.microsoft.com/office/drawing/2014/main" id="{94E6CE77-AA31-9DFD-1D6C-5B6D9A96AFD8}"/>
                </a:ext>
              </a:extLst>
            </p:cNvPr>
            <p:cNvGrpSpPr/>
            <p:nvPr/>
          </p:nvGrpSpPr>
          <p:grpSpPr>
            <a:xfrm>
              <a:off x="7409523" y="4725355"/>
              <a:ext cx="100094" cy="16875"/>
              <a:chOff x="7409523" y="4725355"/>
              <a:chExt cx="100094" cy="16875"/>
            </a:xfrm>
            <a:grpFill/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E4476EFC-95C4-77EB-1919-EB9937199519}"/>
                  </a:ext>
                </a:extLst>
              </p:cNvPr>
              <p:cNvSpPr/>
              <p:nvPr/>
            </p:nvSpPr>
            <p:spPr>
              <a:xfrm>
                <a:off x="7409523" y="472535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89162065-3438-A08B-17E8-3A6A5BB00CBF}"/>
                  </a:ext>
                </a:extLst>
              </p:cNvPr>
              <p:cNvSpPr/>
              <p:nvPr/>
            </p:nvSpPr>
            <p:spPr>
              <a:xfrm>
                <a:off x="7449542" y="472535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EE30898B-B0BB-8728-99A4-11D7A9B5B01E}"/>
                  </a:ext>
                </a:extLst>
              </p:cNvPr>
              <p:cNvSpPr/>
              <p:nvPr/>
            </p:nvSpPr>
            <p:spPr>
              <a:xfrm>
                <a:off x="7489569" y="472535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64" name="그래픽 39">
              <a:extLst>
                <a:ext uri="{FF2B5EF4-FFF2-40B4-BE49-F238E27FC236}">
                  <a16:creationId xmlns:a16="http://schemas.microsoft.com/office/drawing/2014/main" id="{C2DF2860-BD04-9211-E94A-167321508C73}"/>
                </a:ext>
              </a:extLst>
            </p:cNvPr>
            <p:cNvGrpSpPr/>
            <p:nvPr/>
          </p:nvGrpSpPr>
          <p:grpSpPr>
            <a:xfrm>
              <a:off x="7409523" y="4763598"/>
              <a:ext cx="100094" cy="16875"/>
              <a:chOff x="7409523" y="4763598"/>
              <a:chExt cx="100094" cy="16875"/>
            </a:xfrm>
            <a:grpFill/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74F6B3FD-1B22-E636-5199-139B29B61D2C}"/>
                  </a:ext>
                </a:extLst>
              </p:cNvPr>
              <p:cNvSpPr/>
              <p:nvPr/>
            </p:nvSpPr>
            <p:spPr>
              <a:xfrm>
                <a:off x="7409523" y="4763598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049B5362-6DA2-E89E-CE15-FB37BD104331}"/>
                  </a:ext>
                </a:extLst>
              </p:cNvPr>
              <p:cNvSpPr/>
              <p:nvPr/>
            </p:nvSpPr>
            <p:spPr>
              <a:xfrm>
                <a:off x="7449542" y="4763598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72B8BAE1-4591-6419-14C8-88BC718F7287}"/>
                  </a:ext>
                </a:extLst>
              </p:cNvPr>
              <p:cNvSpPr/>
              <p:nvPr/>
            </p:nvSpPr>
            <p:spPr>
              <a:xfrm>
                <a:off x="7489569" y="4763598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68" name="그래픽 39">
              <a:extLst>
                <a:ext uri="{FF2B5EF4-FFF2-40B4-BE49-F238E27FC236}">
                  <a16:creationId xmlns:a16="http://schemas.microsoft.com/office/drawing/2014/main" id="{24EDBD9A-615B-9049-DA8B-BE2A17CC07B2}"/>
                </a:ext>
              </a:extLst>
            </p:cNvPr>
            <p:cNvGrpSpPr/>
            <p:nvPr/>
          </p:nvGrpSpPr>
          <p:grpSpPr>
            <a:xfrm>
              <a:off x="7409523" y="4801846"/>
              <a:ext cx="100094" cy="16875"/>
              <a:chOff x="7409523" y="4801846"/>
              <a:chExt cx="100094" cy="16875"/>
            </a:xfrm>
            <a:grpFill/>
          </p:grpSpPr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B8C90E-F447-20A1-6C02-17E701EA96C7}"/>
                  </a:ext>
                </a:extLst>
              </p:cNvPr>
              <p:cNvSpPr/>
              <p:nvPr/>
            </p:nvSpPr>
            <p:spPr>
              <a:xfrm>
                <a:off x="7409523" y="4801846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F3DC38D-91D4-861D-DFC1-3B165EEEC8CA}"/>
                  </a:ext>
                </a:extLst>
              </p:cNvPr>
              <p:cNvSpPr/>
              <p:nvPr/>
            </p:nvSpPr>
            <p:spPr>
              <a:xfrm>
                <a:off x="7449542" y="4801846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C1B2CCF5-6FA5-0489-A826-D94D805BD69D}"/>
                  </a:ext>
                </a:extLst>
              </p:cNvPr>
              <p:cNvSpPr/>
              <p:nvPr/>
            </p:nvSpPr>
            <p:spPr>
              <a:xfrm>
                <a:off x="7489569" y="4801846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72" name="그래픽 39">
              <a:extLst>
                <a:ext uri="{FF2B5EF4-FFF2-40B4-BE49-F238E27FC236}">
                  <a16:creationId xmlns:a16="http://schemas.microsoft.com/office/drawing/2014/main" id="{7D3A6DB7-887E-492B-7CAB-46C086FB218E}"/>
                </a:ext>
              </a:extLst>
            </p:cNvPr>
            <p:cNvGrpSpPr/>
            <p:nvPr/>
          </p:nvGrpSpPr>
          <p:grpSpPr>
            <a:xfrm>
              <a:off x="7604923" y="4413273"/>
              <a:ext cx="155549" cy="444900"/>
              <a:chOff x="7604923" y="4413273"/>
              <a:chExt cx="155549" cy="444900"/>
            </a:xfrm>
            <a:grpFill/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7A95839B-2864-0C84-13FF-C3DCB19EC936}"/>
                  </a:ext>
                </a:extLst>
              </p:cNvPr>
              <p:cNvSpPr/>
              <p:nvPr/>
            </p:nvSpPr>
            <p:spPr>
              <a:xfrm>
                <a:off x="7604923" y="4496041"/>
                <a:ext cx="155549" cy="362133"/>
              </a:xfrm>
              <a:custGeom>
                <a:avLst/>
                <a:gdLst>
                  <a:gd name="connsiteX0" fmla="*/ 155550 w 155549"/>
                  <a:gd name="connsiteY0" fmla="*/ 362133 h 362133"/>
                  <a:gd name="connsiteX1" fmla="*/ 0 w 155549"/>
                  <a:gd name="connsiteY1" fmla="*/ 362133 h 362133"/>
                  <a:gd name="connsiteX2" fmla="*/ 0 w 155549"/>
                  <a:gd name="connsiteY2" fmla="*/ 0 h 362133"/>
                  <a:gd name="connsiteX3" fmla="*/ 155550 w 155549"/>
                  <a:gd name="connsiteY3" fmla="*/ 0 h 362133"/>
                  <a:gd name="connsiteX4" fmla="*/ 155550 w 155549"/>
                  <a:gd name="connsiteY4" fmla="*/ 362133 h 362133"/>
                  <a:gd name="connsiteX5" fmla="*/ 16875 w 155549"/>
                  <a:gd name="connsiteY5" fmla="*/ 345258 h 362133"/>
                  <a:gd name="connsiteX6" fmla="*/ 138675 w 155549"/>
                  <a:gd name="connsiteY6" fmla="*/ 345258 h 362133"/>
                  <a:gd name="connsiteX7" fmla="*/ 138675 w 155549"/>
                  <a:gd name="connsiteY7" fmla="*/ 16875 h 362133"/>
                  <a:gd name="connsiteX8" fmla="*/ 16875 w 155549"/>
                  <a:gd name="connsiteY8" fmla="*/ 16875 h 362133"/>
                  <a:gd name="connsiteX9" fmla="*/ 16875 w 155549"/>
                  <a:gd name="connsiteY9" fmla="*/ 345258 h 36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549" h="362133">
                    <a:moveTo>
                      <a:pt x="155550" y="362133"/>
                    </a:moveTo>
                    <a:lnTo>
                      <a:pt x="0" y="362133"/>
                    </a:lnTo>
                    <a:lnTo>
                      <a:pt x="0" y="0"/>
                    </a:lnTo>
                    <a:lnTo>
                      <a:pt x="155550" y="0"/>
                    </a:lnTo>
                    <a:lnTo>
                      <a:pt x="155550" y="362133"/>
                    </a:lnTo>
                    <a:close/>
                    <a:moveTo>
                      <a:pt x="16875" y="345258"/>
                    </a:moveTo>
                    <a:lnTo>
                      <a:pt x="138675" y="345258"/>
                    </a:lnTo>
                    <a:lnTo>
                      <a:pt x="138675" y="16875"/>
                    </a:lnTo>
                    <a:lnTo>
                      <a:pt x="16875" y="16875"/>
                    </a:lnTo>
                    <a:lnTo>
                      <a:pt x="16875" y="34525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648BC26B-9462-87DB-3D5F-35D2FFAB40E3}"/>
                  </a:ext>
                </a:extLst>
              </p:cNvPr>
              <p:cNvSpPr/>
              <p:nvPr/>
            </p:nvSpPr>
            <p:spPr>
              <a:xfrm>
                <a:off x="7624105" y="4460692"/>
                <a:ext cx="117179" cy="52105"/>
              </a:xfrm>
              <a:custGeom>
                <a:avLst/>
                <a:gdLst>
                  <a:gd name="connsiteX0" fmla="*/ 117180 w 117179"/>
                  <a:gd name="connsiteY0" fmla="*/ 52106 h 52105"/>
                  <a:gd name="connsiteX1" fmla="*/ 0 w 117179"/>
                  <a:gd name="connsiteY1" fmla="*/ 52106 h 52105"/>
                  <a:gd name="connsiteX2" fmla="*/ 0 w 117179"/>
                  <a:gd name="connsiteY2" fmla="*/ 0 h 52105"/>
                  <a:gd name="connsiteX3" fmla="*/ 117180 w 117179"/>
                  <a:gd name="connsiteY3" fmla="*/ 0 h 52105"/>
                  <a:gd name="connsiteX4" fmla="*/ 117180 w 117179"/>
                  <a:gd name="connsiteY4" fmla="*/ 52106 h 52105"/>
                  <a:gd name="connsiteX5" fmla="*/ 16875 w 117179"/>
                  <a:gd name="connsiteY5" fmla="*/ 35231 h 52105"/>
                  <a:gd name="connsiteX6" fmla="*/ 100305 w 117179"/>
                  <a:gd name="connsiteY6" fmla="*/ 35231 h 52105"/>
                  <a:gd name="connsiteX7" fmla="*/ 100305 w 117179"/>
                  <a:gd name="connsiteY7" fmla="*/ 16871 h 52105"/>
                  <a:gd name="connsiteX8" fmla="*/ 16875 w 117179"/>
                  <a:gd name="connsiteY8" fmla="*/ 16871 h 52105"/>
                  <a:gd name="connsiteX9" fmla="*/ 16875 w 117179"/>
                  <a:gd name="connsiteY9" fmla="*/ 35231 h 5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79" h="52105">
                    <a:moveTo>
                      <a:pt x="117180" y="52106"/>
                    </a:moveTo>
                    <a:lnTo>
                      <a:pt x="0" y="52106"/>
                    </a:lnTo>
                    <a:lnTo>
                      <a:pt x="0" y="0"/>
                    </a:lnTo>
                    <a:lnTo>
                      <a:pt x="117180" y="0"/>
                    </a:lnTo>
                    <a:lnTo>
                      <a:pt x="117180" y="52106"/>
                    </a:lnTo>
                    <a:close/>
                    <a:moveTo>
                      <a:pt x="16875" y="35231"/>
                    </a:moveTo>
                    <a:lnTo>
                      <a:pt x="100305" y="35231"/>
                    </a:lnTo>
                    <a:lnTo>
                      <a:pt x="100305" y="16871"/>
                    </a:lnTo>
                    <a:lnTo>
                      <a:pt x="16875" y="16871"/>
                    </a:lnTo>
                    <a:lnTo>
                      <a:pt x="16875" y="3523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20CCB666-693B-F188-3DA7-60D34AFE2D16}"/>
                  </a:ext>
                </a:extLst>
              </p:cNvPr>
              <p:cNvSpPr/>
              <p:nvPr/>
            </p:nvSpPr>
            <p:spPr>
              <a:xfrm>
                <a:off x="7642238" y="453708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94776D8D-C853-7E86-D283-887FD8B52DB4}"/>
                  </a:ext>
                </a:extLst>
              </p:cNvPr>
              <p:cNvSpPr/>
              <p:nvPr/>
            </p:nvSpPr>
            <p:spPr>
              <a:xfrm>
                <a:off x="7642238" y="4580188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3AD58087-2A5F-B562-69D3-8FD35A647217}"/>
                  </a:ext>
                </a:extLst>
              </p:cNvPr>
              <p:cNvSpPr/>
              <p:nvPr/>
            </p:nvSpPr>
            <p:spPr>
              <a:xfrm>
                <a:off x="7642238" y="4623295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B349F8FA-4C0E-A8C0-E5C7-02E4D4FABEB1}"/>
                  </a:ext>
                </a:extLst>
              </p:cNvPr>
              <p:cNvSpPr/>
              <p:nvPr/>
            </p:nvSpPr>
            <p:spPr>
              <a:xfrm>
                <a:off x="7642238" y="4666394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7932BA70-C048-CA6E-26B0-EFF13763E7E5}"/>
                  </a:ext>
                </a:extLst>
              </p:cNvPr>
              <p:cNvSpPr/>
              <p:nvPr/>
            </p:nvSpPr>
            <p:spPr>
              <a:xfrm>
                <a:off x="7642238" y="4709493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BFADD5B1-2B23-D905-7C1C-5DD8C224CDF3}"/>
                  </a:ext>
                </a:extLst>
              </p:cNvPr>
              <p:cNvSpPr/>
              <p:nvPr/>
            </p:nvSpPr>
            <p:spPr>
              <a:xfrm>
                <a:off x="7642238" y="4752600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434B3DBC-F729-4259-FDEE-7DFD1C67574E}"/>
                  </a:ext>
                </a:extLst>
              </p:cNvPr>
              <p:cNvSpPr/>
              <p:nvPr/>
            </p:nvSpPr>
            <p:spPr>
              <a:xfrm>
                <a:off x="7642238" y="479569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386F83EF-F279-2DA7-A322-6868EB16A39E}"/>
                  </a:ext>
                </a:extLst>
              </p:cNvPr>
              <p:cNvSpPr/>
              <p:nvPr/>
            </p:nvSpPr>
            <p:spPr>
              <a:xfrm>
                <a:off x="7674258" y="4413273"/>
                <a:ext cx="16875" cy="50979"/>
              </a:xfrm>
              <a:custGeom>
                <a:avLst/>
                <a:gdLst>
                  <a:gd name="connsiteX0" fmla="*/ 0 w 16875"/>
                  <a:gd name="connsiteY0" fmla="*/ 0 h 50979"/>
                  <a:gd name="connsiteX1" fmla="*/ 16875 w 16875"/>
                  <a:gd name="connsiteY1" fmla="*/ 0 h 50979"/>
                  <a:gd name="connsiteX2" fmla="*/ 16875 w 16875"/>
                  <a:gd name="connsiteY2" fmla="*/ 50979 h 50979"/>
                  <a:gd name="connsiteX3" fmla="*/ 0 w 16875"/>
                  <a:gd name="connsiteY3" fmla="*/ 50979 h 5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50979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50979"/>
                    </a:lnTo>
                    <a:lnTo>
                      <a:pt x="0" y="50979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1DB5D13-334E-2F48-D5CC-9BDE2863A5D9}"/>
                </a:ext>
              </a:extLst>
            </p:cNvPr>
            <p:cNvSpPr/>
            <p:nvPr/>
          </p:nvSpPr>
          <p:spPr>
            <a:xfrm>
              <a:off x="7314213" y="4485469"/>
              <a:ext cx="54101" cy="16875"/>
            </a:xfrm>
            <a:custGeom>
              <a:avLst/>
              <a:gdLst>
                <a:gd name="connsiteX0" fmla="*/ 0 w 54101"/>
                <a:gd name="connsiteY0" fmla="*/ 0 h 16875"/>
                <a:gd name="connsiteX1" fmla="*/ 54101 w 54101"/>
                <a:gd name="connsiteY1" fmla="*/ 0 h 16875"/>
                <a:gd name="connsiteX2" fmla="*/ 54101 w 54101"/>
                <a:gd name="connsiteY2" fmla="*/ 16875 h 16875"/>
                <a:gd name="connsiteX3" fmla="*/ 0 w 54101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" h="16875">
                  <a:moveTo>
                    <a:pt x="0" y="0"/>
                  </a:moveTo>
                  <a:lnTo>
                    <a:pt x="54101" y="0"/>
                  </a:lnTo>
                  <a:lnTo>
                    <a:pt x="54101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38683D2-54A1-97C5-3159-09BEF5510E7C}"/>
                </a:ext>
              </a:extLst>
            </p:cNvPr>
            <p:cNvSpPr/>
            <p:nvPr/>
          </p:nvSpPr>
          <p:spPr>
            <a:xfrm>
              <a:off x="7270929" y="4485469"/>
              <a:ext cx="21975" cy="16875"/>
            </a:xfrm>
            <a:custGeom>
              <a:avLst/>
              <a:gdLst>
                <a:gd name="connsiteX0" fmla="*/ 0 w 21975"/>
                <a:gd name="connsiteY0" fmla="*/ 0 h 16875"/>
                <a:gd name="connsiteX1" fmla="*/ 21975 w 21975"/>
                <a:gd name="connsiteY1" fmla="*/ 0 h 16875"/>
                <a:gd name="connsiteX2" fmla="*/ 21975 w 21975"/>
                <a:gd name="connsiteY2" fmla="*/ 16875 h 16875"/>
                <a:gd name="connsiteX3" fmla="*/ 0 w 2197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5" h="16875">
                  <a:moveTo>
                    <a:pt x="0" y="0"/>
                  </a:moveTo>
                  <a:lnTo>
                    <a:pt x="21975" y="0"/>
                  </a:lnTo>
                  <a:lnTo>
                    <a:pt x="21975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552A59-DA32-3CA5-64FF-EE4C4CA5A99B}"/>
                </a:ext>
              </a:extLst>
            </p:cNvPr>
            <p:cNvSpPr/>
            <p:nvPr/>
          </p:nvSpPr>
          <p:spPr>
            <a:xfrm>
              <a:off x="7580631" y="4362944"/>
              <a:ext cx="21979" cy="16875"/>
            </a:xfrm>
            <a:custGeom>
              <a:avLst/>
              <a:gdLst>
                <a:gd name="connsiteX0" fmla="*/ 0 w 21979"/>
                <a:gd name="connsiteY0" fmla="*/ 0 h 16875"/>
                <a:gd name="connsiteX1" fmla="*/ 21980 w 21979"/>
                <a:gd name="connsiteY1" fmla="*/ 0 h 16875"/>
                <a:gd name="connsiteX2" fmla="*/ 21980 w 21979"/>
                <a:gd name="connsiteY2" fmla="*/ 16875 h 16875"/>
                <a:gd name="connsiteX3" fmla="*/ 0 w 2197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9" h="16875">
                  <a:moveTo>
                    <a:pt x="0" y="0"/>
                  </a:moveTo>
                  <a:lnTo>
                    <a:pt x="21980" y="0"/>
                  </a:lnTo>
                  <a:lnTo>
                    <a:pt x="2198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4242EDEF-57E1-1558-E0C2-E8F6171527C4}"/>
                </a:ext>
              </a:extLst>
            </p:cNvPr>
            <p:cNvSpPr/>
            <p:nvPr/>
          </p:nvSpPr>
          <p:spPr>
            <a:xfrm>
              <a:off x="7325431" y="4841299"/>
              <a:ext cx="485497" cy="16875"/>
            </a:xfrm>
            <a:custGeom>
              <a:avLst/>
              <a:gdLst>
                <a:gd name="connsiteX0" fmla="*/ 0 w 485497"/>
                <a:gd name="connsiteY0" fmla="*/ 0 h 16875"/>
                <a:gd name="connsiteX1" fmla="*/ 485498 w 485497"/>
                <a:gd name="connsiteY1" fmla="*/ 0 h 16875"/>
                <a:gd name="connsiteX2" fmla="*/ 485498 w 485497"/>
                <a:gd name="connsiteY2" fmla="*/ 16875 h 16875"/>
                <a:gd name="connsiteX3" fmla="*/ 0 w 485497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97" h="16875">
                  <a:moveTo>
                    <a:pt x="0" y="0"/>
                  </a:moveTo>
                  <a:lnTo>
                    <a:pt x="485498" y="0"/>
                  </a:lnTo>
                  <a:lnTo>
                    <a:pt x="485498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1565EAE-EB05-4044-FD83-AFC6F6774AD8}"/>
                </a:ext>
              </a:extLst>
            </p:cNvPr>
            <p:cNvSpPr/>
            <p:nvPr/>
          </p:nvSpPr>
          <p:spPr>
            <a:xfrm>
              <a:off x="7369301" y="4392990"/>
              <a:ext cx="66086" cy="74245"/>
            </a:xfrm>
            <a:custGeom>
              <a:avLst/>
              <a:gdLst>
                <a:gd name="connsiteX0" fmla="*/ 36842 w 66086"/>
                <a:gd name="connsiteY0" fmla="*/ 74246 h 74245"/>
                <a:gd name="connsiteX1" fmla="*/ 0 w 66086"/>
                <a:gd name="connsiteY1" fmla="*/ 37121 h 74245"/>
                <a:gd name="connsiteX2" fmla="*/ 36842 w 66086"/>
                <a:gd name="connsiteY2" fmla="*/ 0 h 74245"/>
                <a:gd name="connsiteX3" fmla="*/ 59134 w 66086"/>
                <a:gd name="connsiteY3" fmla="*/ 7568 h 74245"/>
                <a:gd name="connsiteX4" fmla="*/ 48870 w 66086"/>
                <a:gd name="connsiteY4" fmla="*/ 20963 h 74245"/>
                <a:gd name="connsiteX5" fmla="*/ 36842 w 66086"/>
                <a:gd name="connsiteY5" fmla="*/ 16875 h 74245"/>
                <a:gd name="connsiteX6" fmla="*/ 16875 w 66086"/>
                <a:gd name="connsiteY6" fmla="*/ 37121 h 74245"/>
                <a:gd name="connsiteX7" fmla="*/ 36842 w 66086"/>
                <a:gd name="connsiteY7" fmla="*/ 57371 h 74245"/>
                <a:gd name="connsiteX8" fmla="*/ 52663 w 66086"/>
                <a:gd name="connsiteY8" fmla="*/ 49477 h 74245"/>
                <a:gd name="connsiteX9" fmla="*/ 66087 w 66086"/>
                <a:gd name="connsiteY9" fmla="*/ 59704 h 74245"/>
                <a:gd name="connsiteX10" fmla="*/ 36842 w 66086"/>
                <a:gd name="connsiteY10" fmla="*/ 74246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86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44963" y="0"/>
                    <a:pt x="52671" y="2616"/>
                    <a:pt x="59134" y="7568"/>
                  </a:cubicBezTo>
                  <a:lnTo>
                    <a:pt x="48870" y="20963"/>
                  </a:lnTo>
                  <a:cubicBezTo>
                    <a:pt x="45377" y="18288"/>
                    <a:pt x="41221" y="16875"/>
                    <a:pt x="36842" y="16875"/>
                  </a:cubicBezTo>
                  <a:cubicBezTo>
                    <a:pt x="25831" y="16875"/>
                    <a:pt x="16875" y="25954"/>
                    <a:pt x="16875" y="37121"/>
                  </a:cubicBezTo>
                  <a:cubicBezTo>
                    <a:pt x="16875" y="48288"/>
                    <a:pt x="25831" y="57371"/>
                    <a:pt x="36842" y="57371"/>
                  </a:cubicBezTo>
                  <a:cubicBezTo>
                    <a:pt x="43073" y="57371"/>
                    <a:pt x="48840" y="54494"/>
                    <a:pt x="52663" y="49477"/>
                  </a:cubicBezTo>
                  <a:lnTo>
                    <a:pt x="66087" y="59704"/>
                  </a:lnTo>
                  <a:cubicBezTo>
                    <a:pt x="59041" y="68947"/>
                    <a:pt x="48385" y="74246"/>
                    <a:pt x="36842" y="74246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9219304E-13E4-F169-425B-83DA42458E34}"/>
                </a:ext>
              </a:extLst>
            </p:cNvPr>
            <p:cNvSpPr/>
            <p:nvPr/>
          </p:nvSpPr>
          <p:spPr>
            <a:xfrm>
              <a:off x="7412581" y="4362944"/>
              <a:ext cx="107552" cy="111117"/>
            </a:xfrm>
            <a:custGeom>
              <a:avLst/>
              <a:gdLst>
                <a:gd name="connsiteX0" fmla="*/ 55105 w 107552"/>
                <a:gd name="connsiteY0" fmla="*/ 111118 h 111117"/>
                <a:gd name="connsiteX1" fmla="*/ 0 w 107552"/>
                <a:gd name="connsiteY1" fmla="*/ 55557 h 111117"/>
                <a:gd name="connsiteX2" fmla="*/ 55105 w 107552"/>
                <a:gd name="connsiteY2" fmla="*/ 0 h 111117"/>
                <a:gd name="connsiteX3" fmla="*/ 107553 w 107552"/>
                <a:gd name="connsiteY3" fmla="*/ 38471 h 111117"/>
                <a:gd name="connsiteX4" fmla="*/ 91479 w 107552"/>
                <a:gd name="connsiteY4" fmla="*/ 43622 h 111117"/>
                <a:gd name="connsiteX5" fmla="*/ 55105 w 107552"/>
                <a:gd name="connsiteY5" fmla="*/ 16875 h 111117"/>
                <a:gd name="connsiteX6" fmla="*/ 16875 w 107552"/>
                <a:gd name="connsiteY6" fmla="*/ 55557 h 111117"/>
                <a:gd name="connsiteX7" fmla="*/ 55105 w 107552"/>
                <a:gd name="connsiteY7" fmla="*/ 94243 h 111117"/>
                <a:gd name="connsiteX8" fmla="*/ 83561 w 107552"/>
                <a:gd name="connsiteY8" fmla="*/ 81392 h 111117"/>
                <a:gd name="connsiteX9" fmla="*/ 96183 w 107552"/>
                <a:gd name="connsiteY9" fmla="*/ 92589 h 111117"/>
                <a:gd name="connsiteX10" fmla="*/ 55105 w 107552"/>
                <a:gd name="connsiteY10" fmla="*/ 111118 h 11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52" h="111117">
                  <a:moveTo>
                    <a:pt x="55105" y="111118"/>
                  </a:moveTo>
                  <a:cubicBezTo>
                    <a:pt x="24718" y="111118"/>
                    <a:pt x="0" y="86193"/>
                    <a:pt x="0" y="55557"/>
                  </a:cubicBezTo>
                  <a:cubicBezTo>
                    <a:pt x="0" y="24920"/>
                    <a:pt x="24722" y="0"/>
                    <a:pt x="55105" y="0"/>
                  </a:cubicBezTo>
                  <a:cubicBezTo>
                    <a:pt x="79102" y="0"/>
                    <a:pt x="100178" y="15462"/>
                    <a:pt x="107553" y="38471"/>
                  </a:cubicBezTo>
                  <a:lnTo>
                    <a:pt x="91479" y="43622"/>
                  </a:lnTo>
                  <a:cubicBezTo>
                    <a:pt x="86354" y="27624"/>
                    <a:pt x="71736" y="16875"/>
                    <a:pt x="55105" y="16875"/>
                  </a:cubicBezTo>
                  <a:cubicBezTo>
                    <a:pt x="34024" y="16875"/>
                    <a:pt x="16875" y="34227"/>
                    <a:pt x="16875" y="55557"/>
                  </a:cubicBezTo>
                  <a:cubicBezTo>
                    <a:pt x="16875" y="76887"/>
                    <a:pt x="34024" y="94243"/>
                    <a:pt x="55105" y="94243"/>
                  </a:cubicBezTo>
                  <a:cubicBezTo>
                    <a:pt x="65943" y="94243"/>
                    <a:pt x="76313" y="89560"/>
                    <a:pt x="83561" y="81392"/>
                  </a:cubicBezTo>
                  <a:lnTo>
                    <a:pt x="96183" y="92589"/>
                  </a:lnTo>
                  <a:cubicBezTo>
                    <a:pt x="85738" y="104363"/>
                    <a:pt x="70765" y="111118"/>
                    <a:pt x="55105" y="11111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FE76EB35-3493-9C49-8CF4-DBD743DA1E44}"/>
                </a:ext>
              </a:extLst>
            </p:cNvPr>
            <p:cNvSpPr/>
            <p:nvPr/>
          </p:nvSpPr>
          <p:spPr>
            <a:xfrm>
              <a:off x="7486979" y="4392985"/>
              <a:ext cx="73693" cy="74245"/>
            </a:xfrm>
            <a:custGeom>
              <a:avLst/>
              <a:gdLst>
                <a:gd name="connsiteX0" fmla="*/ 36842 w 73693"/>
                <a:gd name="connsiteY0" fmla="*/ 74246 h 74245"/>
                <a:gd name="connsiteX1" fmla="*/ 0 w 73693"/>
                <a:gd name="connsiteY1" fmla="*/ 37121 h 74245"/>
                <a:gd name="connsiteX2" fmla="*/ 36842 w 73693"/>
                <a:gd name="connsiteY2" fmla="*/ 0 h 74245"/>
                <a:gd name="connsiteX3" fmla="*/ 73693 w 73693"/>
                <a:gd name="connsiteY3" fmla="*/ 37121 h 74245"/>
                <a:gd name="connsiteX4" fmla="*/ 36842 w 73693"/>
                <a:gd name="connsiteY4" fmla="*/ 74246 h 74245"/>
                <a:gd name="connsiteX5" fmla="*/ 36842 w 73693"/>
                <a:gd name="connsiteY5" fmla="*/ 16879 h 74245"/>
                <a:gd name="connsiteX6" fmla="*/ 16875 w 73693"/>
                <a:gd name="connsiteY6" fmla="*/ 37125 h 74245"/>
                <a:gd name="connsiteX7" fmla="*/ 36842 w 73693"/>
                <a:gd name="connsiteY7" fmla="*/ 57375 h 74245"/>
                <a:gd name="connsiteX8" fmla="*/ 56818 w 73693"/>
                <a:gd name="connsiteY8" fmla="*/ 37125 h 74245"/>
                <a:gd name="connsiteX9" fmla="*/ 36842 w 73693"/>
                <a:gd name="connsiteY9" fmla="*/ 16879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93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57164" y="0"/>
                    <a:pt x="73693" y="16651"/>
                    <a:pt x="73693" y="37121"/>
                  </a:cubicBezTo>
                  <a:cubicBezTo>
                    <a:pt x="73693" y="57590"/>
                    <a:pt x="57164" y="74246"/>
                    <a:pt x="36842" y="74246"/>
                  </a:cubicBezTo>
                  <a:close/>
                  <a:moveTo>
                    <a:pt x="36842" y="16879"/>
                  </a:moveTo>
                  <a:cubicBezTo>
                    <a:pt x="25831" y="16879"/>
                    <a:pt x="16875" y="25958"/>
                    <a:pt x="16875" y="37125"/>
                  </a:cubicBezTo>
                  <a:cubicBezTo>
                    <a:pt x="16875" y="48292"/>
                    <a:pt x="25831" y="57375"/>
                    <a:pt x="36842" y="57375"/>
                  </a:cubicBezTo>
                  <a:cubicBezTo>
                    <a:pt x="47857" y="57375"/>
                    <a:pt x="56818" y="48292"/>
                    <a:pt x="56818" y="37125"/>
                  </a:cubicBezTo>
                  <a:cubicBezTo>
                    <a:pt x="56818" y="25958"/>
                    <a:pt x="47857" y="16879"/>
                    <a:pt x="36842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B95C017-591D-0A90-F85D-6C6F33736379}"/>
                </a:ext>
              </a:extLst>
            </p:cNvPr>
            <p:cNvSpPr/>
            <p:nvPr/>
          </p:nvSpPr>
          <p:spPr>
            <a:xfrm>
              <a:off x="7383502" y="4571531"/>
              <a:ext cx="84763" cy="16875"/>
            </a:xfrm>
            <a:custGeom>
              <a:avLst/>
              <a:gdLst>
                <a:gd name="connsiteX0" fmla="*/ 0 w 84763"/>
                <a:gd name="connsiteY0" fmla="*/ 0 h 16875"/>
                <a:gd name="connsiteX1" fmla="*/ 84763 w 84763"/>
                <a:gd name="connsiteY1" fmla="*/ 0 h 16875"/>
                <a:gd name="connsiteX2" fmla="*/ 84763 w 84763"/>
                <a:gd name="connsiteY2" fmla="*/ 16875 h 16875"/>
                <a:gd name="connsiteX3" fmla="*/ 0 w 84763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63" h="16875">
                  <a:moveTo>
                    <a:pt x="0" y="0"/>
                  </a:moveTo>
                  <a:lnTo>
                    <a:pt x="84763" y="0"/>
                  </a:lnTo>
                  <a:lnTo>
                    <a:pt x="847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F786DAD0-D89C-093F-6631-05231531E456}"/>
              </a:ext>
            </a:extLst>
          </p:cNvPr>
          <p:cNvSpPr txBox="1"/>
          <p:nvPr/>
        </p:nvSpPr>
        <p:spPr>
          <a:xfrm>
            <a:off x="9795608" y="4257685"/>
            <a:ext cx="11374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서브타이틀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4" name="Rectangle 5">
            <a:extLst>
              <a:ext uri="{FF2B5EF4-FFF2-40B4-BE49-F238E27FC236}">
                <a16:creationId xmlns:a16="http://schemas.microsoft.com/office/drawing/2014/main" id="{69C0F6D8-1142-7630-EA4B-466B92D4D2ED}"/>
              </a:ext>
            </a:extLst>
          </p:cNvPr>
          <p:cNvSpPr/>
          <p:nvPr/>
        </p:nvSpPr>
        <p:spPr>
          <a:xfrm>
            <a:off x="9671387" y="4812860"/>
            <a:ext cx="1386568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여러분들의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도우미입니다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280CD-4140-817F-623B-C9E940B56D24}"/>
              </a:ext>
            </a:extLst>
          </p:cNvPr>
          <p:cNvSpPr txBox="1"/>
          <p:nvPr/>
        </p:nvSpPr>
        <p:spPr>
          <a:xfrm>
            <a:off x="676275" y="3536004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0B62A-B06E-832B-040B-4CB3713A2BB4}"/>
              </a:ext>
            </a:extLst>
          </p:cNvPr>
          <p:cNvSpPr txBox="1"/>
          <p:nvPr/>
        </p:nvSpPr>
        <p:spPr>
          <a:xfrm>
            <a:off x="695325" y="3288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64FB3CC-E3F4-D509-7C88-21BFFD5F3E17}"/>
              </a:ext>
            </a:extLst>
          </p:cNvPr>
          <p:cNvSpPr/>
          <p:nvPr/>
        </p:nvSpPr>
        <p:spPr>
          <a:xfrm>
            <a:off x="695325" y="5348496"/>
            <a:ext cx="4989313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92" name="그래픽 91">
            <a:extLst>
              <a:ext uri="{FF2B5EF4-FFF2-40B4-BE49-F238E27FC236}">
                <a16:creationId xmlns:a16="http://schemas.microsoft.com/office/drawing/2014/main" id="{1CED7685-74E5-F8C1-387F-1DCF2105C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7451" y="549277"/>
            <a:ext cx="1419224" cy="19472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36B089B-06BE-20F4-C8EE-582A2FD9561B}"/>
              </a:ext>
            </a:extLst>
          </p:cNvPr>
          <p:cNvSpPr txBox="1"/>
          <p:nvPr/>
        </p:nvSpPr>
        <p:spPr>
          <a:xfrm>
            <a:off x="695326" y="549275"/>
            <a:ext cx="143308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더미 텍스트를 작성해 주세요</a:t>
            </a:r>
          </a:p>
        </p:txBody>
      </p:sp>
    </p:spTree>
    <p:extLst>
      <p:ext uri="{BB962C8B-B14F-4D97-AF65-F5344CB8AC3E}">
        <p14:creationId xmlns:p14="http://schemas.microsoft.com/office/powerpoint/2010/main" val="245967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 descr="텍스트, 서류이(가) 표시된 사진&#10;&#10;자동 생성된 설명">
            <a:extLst>
              <a:ext uri="{FF2B5EF4-FFF2-40B4-BE49-F238E27FC236}">
                <a16:creationId xmlns:a16="http://schemas.microsoft.com/office/drawing/2014/main" id="{967A5994-A73F-FEA7-F51B-577D3560E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6935" y="0"/>
            <a:ext cx="4405067" cy="6858000"/>
          </a:xfrm>
          <a:custGeom>
            <a:avLst/>
            <a:gdLst>
              <a:gd name="connsiteX0" fmla="*/ 0 w 2558473"/>
              <a:gd name="connsiteY0" fmla="*/ 0 h 6858000"/>
              <a:gd name="connsiteX1" fmla="*/ 2558473 w 2558473"/>
              <a:gd name="connsiteY1" fmla="*/ 0 h 6858000"/>
              <a:gd name="connsiteX2" fmla="*/ 2558473 w 2558473"/>
              <a:gd name="connsiteY2" fmla="*/ 6858000 h 6858000"/>
              <a:gd name="connsiteX3" fmla="*/ 0 w 25584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8000">
                <a:moveTo>
                  <a:pt x="0" y="0"/>
                </a:moveTo>
                <a:lnTo>
                  <a:pt x="2558473" y="0"/>
                </a:lnTo>
                <a:lnTo>
                  <a:pt x="25584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1808339"/>
            <a:ext cx="1000125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4" y="2369284"/>
            <a:ext cx="49561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5D8A9A-EE32-0BB4-F786-9B4D12DB0CDF}"/>
              </a:ext>
            </a:extLst>
          </p:cNvPr>
          <p:cNvSpPr/>
          <p:nvPr/>
        </p:nvSpPr>
        <p:spPr>
          <a:xfrm>
            <a:off x="3789361" y="3654725"/>
            <a:ext cx="2793507" cy="2552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래픽 47">
            <a:extLst>
              <a:ext uri="{FF2B5EF4-FFF2-40B4-BE49-F238E27FC236}">
                <a16:creationId xmlns:a16="http://schemas.microsoft.com/office/drawing/2014/main" id="{39BB813C-7EF2-1AEE-119B-EBCA789EBEFD}"/>
              </a:ext>
            </a:extLst>
          </p:cNvPr>
          <p:cNvGrpSpPr/>
          <p:nvPr/>
        </p:nvGrpSpPr>
        <p:grpSpPr>
          <a:xfrm>
            <a:off x="4966079" y="4039881"/>
            <a:ext cx="440067" cy="444387"/>
            <a:chOff x="5676075" y="3152409"/>
            <a:chExt cx="839849" cy="848092"/>
          </a:xfrm>
          <a:solidFill>
            <a:schemeClr val="accent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4CADE4C-350C-D44A-3955-C5574676EA86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CEBF390-B4A3-AD78-16C9-0905E36D0EBC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7DA4936-F600-77E6-1078-D34EBBD2A19D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D919426-8B32-7CA3-2C03-FE050D35348F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47">
              <a:extLst>
                <a:ext uri="{FF2B5EF4-FFF2-40B4-BE49-F238E27FC236}">
                  <a16:creationId xmlns:a16="http://schemas.microsoft.com/office/drawing/2014/main" id="{8E290026-7031-CDA2-B6FC-DC3C5D860823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63180B2D-DD8A-E45F-3300-EE5708E894F4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75CA8918-E6F4-E425-FE94-141A74DDB6D0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2632ECE0-4EB6-B764-7F9B-2E23E11E438C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F54E83A2-D8D0-BA7C-2F81-D4B636D688AC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6C9D8E6-07F7-B331-CAD3-3B54FCAA7C3A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26F6805-76D3-07C6-F5E2-B8A7E45EA372}"/>
              </a:ext>
            </a:extLst>
          </p:cNvPr>
          <p:cNvSpPr txBox="1"/>
          <p:nvPr/>
        </p:nvSpPr>
        <p:spPr>
          <a:xfrm>
            <a:off x="4433501" y="491337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5AF95E77-7265-A5AF-D53D-E93EBA24A251}"/>
              </a:ext>
            </a:extLst>
          </p:cNvPr>
          <p:cNvSpPr/>
          <p:nvPr/>
        </p:nvSpPr>
        <p:spPr>
          <a:xfrm>
            <a:off x="4157675" y="5230158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54AA0E7-81EF-1057-1315-C8D1A0ED2E37}"/>
              </a:ext>
            </a:extLst>
          </p:cNvPr>
          <p:cNvSpPr/>
          <p:nvPr/>
        </p:nvSpPr>
        <p:spPr>
          <a:xfrm>
            <a:off x="6849890" y="3654725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래픽 52">
            <a:extLst>
              <a:ext uri="{FF2B5EF4-FFF2-40B4-BE49-F238E27FC236}">
                <a16:creationId xmlns:a16="http://schemas.microsoft.com/office/drawing/2014/main" id="{01B9B87E-CA46-474A-C9EF-652E8BE73F70}"/>
              </a:ext>
            </a:extLst>
          </p:cNvPr>
          <p:cNvGrpSpPr/>
          <p:nvPr/>
        </p:nvGrpSpPr>
        <p:grpSpPr>
          <a:xfrm>
            <a:off x="8024449" y="4056921"/>
            <a:ext cx="444387" cy="410307"/>
            <a:chOff x="9258116" y="3184928"/>
            <a:chExt cx="848092" cy="783053"/>
          </a:xfrm>
          <a:solidFill>
            <a:schemeClr val="accent3"/>
          </a:solidFill>
        </p:grpSpPr>
        <p:grpSp>
          <p:nvGrpSpPr>
            <p:cNvPr id="23" name="그래픽 52">
              <a:extLst>
                <a:ext uri="{FF2B5EF4-FFF2-40B4-BE49-F238E27FC236}">
                  <a16:creationId xmlns:a16="http://schemas.microsoft.com/office/drawing/2014/main" id="{7542FEDC-C3D2-9E9A-7065-DDC9AD578E36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37" name="그래픽 52">
                <a:extLst>
                  <a:ext uri="{FF2B5EF4-FFF2-40B4-BE49-F238E27FC236}">
                    <a16:creationId xmlns:a16="http://schemas.microsoft.com/office/drawing/2014/main" id="{468ED8A5-3EA5-3481-E16D-A585DE59F575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4AC78B8C-EC4E-C171-BD9A-1524621DA3F1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89DB16CE-8AA5-BC4F-CC9F-87E95074F868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98AEB3F-16F2-0ED4-31B9-18635AD0E2E7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D2B68D4-7DDF-DF4B-41C7-D152DD41696E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52">
                <a:extLst>
                  <a:ext uri="{FF2B5EF4-FFF2-40B4-BE49-F238E27FC236}">
                    <a16:creationId xmlns:a16="http://schemas.microsoft.com/office/drawing/2014/main" id="{EA80C153-2DAB-071E-A08F-5280085823AC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40" name="그래픽 52">
                  <a:extLst>
                    <a:ext uri="{FF2B5EF4-FFF2-40B4-BE49-F238E27FC236}">
                      <a16:creationId xmlns:a16="http://schemas.microsoft.com/office/drawing/2014/main" id="{1D1FFEA4-EC3C-FC46-14DB-C4BB5A868FCB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43" name="자유형: 도형 42">
                    <a:extLst>
                      <a:ext uri="{FF2B5EF4-FFF2-40B4-BE49-F238E27FC236}">
                        <a16:creationId xmlns:a16="http://schemas.microsoft.com/office/drawing/2014/main" id="{4CF06739-17F8-9995-E2E7-8741F1DD6A7C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2949379F-E452-AAF6-F7E3-ACB835A5E15E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AFA3667D-A5BF-BD94-1749-31D6D8F4F085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E086861-F134-DA5D-F6A8-501E083DC09B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4" name="그래픽 52">
              <a:extLst>
                <a:ext uri="{FF2B5EF4-FFF2-40B4-BE49-F238E27FC236}">
                  <a16:creationId xmlns:a16="http://schemas.microsoft.com/office/drawing/2014/main" id="{3F99FADA-FEED-37CE-60F1-3657312EA2A0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25" name="그래픽 52">
                <a:extLst>
                  <a:ext uri="{FF2B5EF4-FFF2-40B4-BE49-F238E27FC236}">
                    <a16:creationId xmlns:a16="http://schemas.microsoft.com/office/drawing/2014/main" id="{10B80286-069A-426D-4854-2DD517C6C316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EAC12F71-B907-CE2E-C289-63D954F889BE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FF94AA4D-CF50-0EFD-7736-622992D83571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21717BBB-9730-C16C-01BE-B7AAA0C0A06F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2CE2CB33-58C0-D93B-BD70-054EC32395DD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래픽 52">
                <a:extLst>
                  <a:ext uri="{FF2B5EF4-FFF2-40B4-BE49-F238E27FC236}">
                    <a16:creationId xmlns:a16="http://schemas.microsoft.com/office/drawing/2014/main" id="{2FF38C8B-34FD-403F-D8ED-653424854F92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27" name="그래픽 52">
                  <a:extLst>
                    <a:ext uri="{FF2B5EF4-FFF2-40B4-BE49-F238E27FC236}">
                      <a16:creationId xmlns:a16="http://schemas.microsoft.com/office/drawing/2014/main" id="{38797790-E903-041D-98FC-B5395AA0A2BD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D233825F-60E6-5546-7A42-EA17508EA8E4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2A6434B3-743F-055E-B0CA-1FE17EDA4338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5C9FEC4B-A4FA-BFD3-C9D9-51E35CC2BE86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B93EBBD9-6B98-CDF7-A3BA-51D6C556C756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74D8544-DFDB-D4FC-4029-280013689877}"/>
              </a:ext>
            </a:extLst>
          </p:cNvPr>
          <p:cNvSpPr txBox="1"/>
          <p:nvPr/>
        </p:nvSpPr>
        <p:spPr>
          <a:xfrm>
            <a:off x="7494030" y="491337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FEE48DCB-5996-A2C6-17F3-05601C0A333C}"/>
              </a:ext>
            </a:extLst>
          </p:cNvPr>
          <p:cNvSpPr/>
          <p:nvPr/>
        </p:nvSpPr>
        <p:spPr>
          <a:xfrm>
            <a:off x="7218204" y="5230158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C69E2F9-4C65-3687-81FC-1B1FD2193538}"/>
              </a:ext>
            </a:extLst>
          </p:cNvPr>
          <p:cNvSpPr/>
          <p:nvPr/>
        </p:nvSpPr>
        <p:spPr>
          <a:xfrm>
            <a:off x="728829" y="3654723"/>
            <a:ext cx="2793507" cy="2552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래픽 33">
            <a:extLst>
              <a:ext uri="{FF2B5EF4-FFF2-40B4-BE49-F238E27FC236}">
                <a16:creationId xmlns:a16="http://schemas.microsoft.com/office/drawing/2014/main" id="{491DA4B3-C7CA-B4DE-953D-38FE596B5B7D}"/>
              </a:ext>
            </a:extLst>
          </p:cNvPr>
          <p:cNvGrpSpPr/>
          <p:nvPr/>
        </p:nvGrpSpPr>
        <p:grpSpPr>
          <a:xfrm>
            <a:off x="1903397" y="4058251"/>
            <a:ext cx="444375" cy="407636"/>
            <a:chOff x="2085791" y="3187472"/>
            <a:chExt cx="848072" cy="777958"/>
          </a:xfrm>
          <a:solidFill>
            <a:schemeClr val="accent3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2B1F94AE-5B8B-3E84-5E1B-F2690F40546C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86CDBB7-0BD1-8817-4A50-C3F0553B85EC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4EEF10A-AE9D-E7CB-BC2D-F24201892E22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A353069-56A0-43D8-19E0-6C9952590ACD}"/>
              </a:ext>
            </a:extLst>
          </p:cNvPr>
          <p:cNvSpPr txBox="1"/>
          <p:nvPr/>
        </p:nvSpPr>
        <p:spPr>
          <a:xfrm>
            <a:off x="1372973" y="491336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2B4D709C-8147-80A1-2D6C-32BC45747370}"/>
              </a:ext>
            </a:extLst>
          </p:cNvPr>
          <p:cNvSpPr/>
          <p:nvPr/>
        </p:nvSpPr>
        <p:spPr>
          <a:xfrm>
            <a:off x="1097147" y="5230156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0605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51221-0DBC-A92F-CA58-154B3A6B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6" y="544994"/>
            <a:ext cx="10803048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7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눈물 방울 4">
            <a:extLst>
              <a:ext uri="{FF2B5EF4-FFF2-40B4-BE49-F238E27FC236}">
                <a16:creationId xmlns:a16="http://schemas.microsoft.com/office/drawing/2014/main" id="{55FBDC5B-6C87-8B4A-7DF9-0FED86066496}"/>
              </a:ext>
            </a:extLst>
          </p:cNvPr>
          <p:cNvSpPr/>
          <p:nvPr/>
        </p:nvSpPr>
        <p:spPr>
          <a:xfrm rot="8100000">
            <a:off x="1514909" y="2101279"/>
            <a:ext cx="1507907" cy="150790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E038CF5-712D-CF53-E156-98C96EDA5D18}"/>
              </a:ext>
            </a:extLst>
          </p:cNvPr>
          <p:cNvCxnSpPr/>
          <p:nvPr/>
        </p:nvCxnSpPr>
        <p:spPr>
          <a:xfrm>
            <a:off x="2388148" y="4356735"/>
            <a:ext cx="3600000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78">
            <a:extLst>
              <a:ext uri="{FF2B5EF4-FFF2-40B4-BE49-F238E27FC236}">
                <a16:creationId xmlns:a16="http://schemas.microsoft.com/office/drawing/2014/main" id="{7E07995D-1147-5EB5-34C4-220D33A172D9}"/>
              </a:ext>
            </a:extLst>
          </p:cNvPr>
          <p:cNvSpPr/>
          <p:nvPr/>
        </p:nvSpPr>
        <p:spPr>
          <a:xfrm>
            <a:off x="5976715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Oval 81">
            <a:extLst>
              <a:ext uri="{FF2B5EF4-FFF2-40B4-BE49-F238E27FC236}">
                <a16:creationId xmlns:a16="http://schemas.microsoft.com/office/drawing/2014/main" id="{14F3A187-605A-BEC0-98F8-EBADFBA22DC6}"/>
              </a:ext>
            </a:extLst>
          </p:cNvPr>
          <p:cNvSpPr/>
          <p:nvPr/>
        </p:nvSpPr>
        <p:spPr>
          <a:xfrm>
            <a:off x="9815137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57C30DA2-56D7-66EB-AA0C-A26A07712317}"/>
              </a:ext>
            </a:extLst>
          </p:cNvPr>
          <p:cNvSpPr/>
          <p:nvPr/>
        </p:nvSpPr>
        <p:spPr>
          <a:xfrm>
            <a:off x="2160863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FF065FA5-EFFC-9A1B-EB04-6A2FB474E04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192716" y="4349915"/>
            <a:ext cx="3629287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F7522EAC-698E-9676-2DC4-4CCABFD9DBCA}"/>
              </a:ext>
            </a:extLst>
          </p:cNvPr>
          <p:cNvCxnSpPr>
            <a:cxnSpLocks/>
          </p:cNvCxnSpPr>
          <p:nvPr/>
        </p:nvCxnSpPr>
        <p:spPr>
          <a:xfrm>
            <a:off x="10042426" y="4349915"/>
            <a:ext cx="2172149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B4E04A0-7ABC-062D-0CC5-07C6D52ADFDE}"/>
              </a:ext>
            </a:extLst>
          </p:cNvPr>
          <p:cNvSpPr txBox="1"/>
          <p:nvPr/>
        </p:nvSpPr>
        <p:spPr>
          <a:xfrm>
            <a:off x="1516253" y="484738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60" name="Rectangle 5">
            <a:extLst>
              <a:ext uri="{FF2B5EF4-FFF2-40B4-BE49-F238E27FC236}">
                <a16:creationId xmlns:a16="http://schemas.microsoft.com/office/drawing/2014/main" id="{7BBC07B2-B18A-42A8-305E-F0BEBFF13D0C}"/>
              </a:ext>
            </a:extLst>
          </p:cNvPr>
          <p:cNvSpPr/>
          <p:nvPr/>
        </p:nvSpPr>
        <p:spPr>
          <a:xfrm>
            <a:off x="1240427" y="5164168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8" name="눈물 방울 67">
            <a:extLst>
              <a:ext uri="{FF2B5EF4-FFF2-40B4-BE49-F238E27FC236}">
                <a16:creationId xmlns:a16="http://schemas.microsoft.com/office/drawing/2014/main" id="{6A161299-D532-B593-F31C-A0D0C198D9F4}"/>
              </a:ext>
            </a:extLst>
          </p:cNvPr>
          <p:cNvSpPr/>
          <p:nvPr/>
        </p:nvSpPr>
        <p:spPr>
          <a:xfrm rot="8100000">
            <a:off x="5342050" y="2101281"/>
            <a:ext cx="1507907" cy="150790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991A08-9FB2-F9CD-5ECE-9CD2FA9FBFA6}"/>
              </a:ext>
            </a:extLst>
          </p:cNvPr>
          <p:cNvSpPr txBox="1"/>
          <p:nvPr/>
        </p:nvSpPr>
        <p:spPr>
          <a:xfrm>
            <a:off x="5343390" y="484738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4389F5A2-99CB-6435-2472-A0526C92C5DB}"/>
              </a:ext>
            </a:extLst>
          </p:cNvPr>
          <p:cNvSpPr/>
          <p:nvPr/>
        </p:nvSpPr>
        <p:spPr>
          <a:xfrm>
            <a:off x="5067564" y="5164170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72" name="눈물 방울 71">
            <a:extLst>
              <a:ext uri="{FF2B5EF4-FFF2-40B4-BE49-F238E27FC236}">
                <a16:creationId xmlns:a16="http://schemas.microsoft.com/office/drawing/2014/main" id="{A388F8A5-6A55-4975-0B66-F6F06D6CFBCC}"/>
              </a:ext>
            </a:extLst>
          </p:cNvPr>
          <p:cNvSpPr/>
          <p:nvPr/>
        </p:nvSpPr>
        <p:spPr>
          <a:xfrm rot="8100000">
            <a:off x="9169190" y="2101281"/>
            <a:ext cx="1507907" cy="150790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511B5-E80E-8509-6A79-C2AF86F14823}"/>
              </a:ext>
            </a:extLst>
          </p:cNvPr>
          <p:cNvSpPr txBox="1"/>
          <p:nvPr/>
        </p:nvSpPr>
        <p:spPr>
          <a:xfrm>
            <a:off x="9170530" y="484738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75" name="Rectangle 5">
            <a:extLst>
              <a:ext uri="{FF2B5EF4-FFF2-40B4-BE49-F238E27FC236}">
                <a16:creationId xmlns:a16="http://schemas.microsoft.com/office/drawing/2014/main" id="{68AA9BCA-8AB8-AA84-DD49-1F8D92DB7C06}"/>
              </a:ext>
            </a:extLst>
          </p:cNvPr>
          <p:cNvSpPr/>
          <p:nvPr/>
        </p:nvSpPr>
        <p:spPr>
          <a:xfrm>
            <a:off x="8894704" y="5164170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76" name="그래픽 11">
            <a:extLst>
              <a:ext uri="{FF2B5EF4-FFF2-40B4-BE49-F238E27FC236}">
                <a16:creationId xmlns:a16="http://schemas.microsoft.com/office/drawing/2014/main" id="{6452ACC9-A05F-1987-AD6F-F090DA407387}"/>
              </a:ext>
            </a:extLst>
          </p:cNvPr>
          <p:cNvGrpSpPr/>
          <p:nvPr/>
        </p:nvGrpSpPr>
        <p:grpSpPr>
          <a:xfrm>
            <a:off x="9771761" y="2424404"/>
            <a:ext cx="302763" cy="426967"/>
            <a:chOff x="1551849" y="4320879"/>
            <a:chExt cx="382914" cy="540000"/>
          </a:xfrm>
          <a:solidFill>
            <a:schemeClr val="accent1"/>
          </a:solidFill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4A69DBB3-0241-15AD-B8C9-81652D407EE8}"/>
                </a:ext>
              </a:extLst>
            </p:cNvPr>
            <p:cNvSpPr/>
            <p:nvPr/>
          </p:nvSpPr>
          <p:spPr>
            <a:xfrm>
              <a:off x="1596935" y="4320879"/>
              <a:ext cx="292743" cy="207435"/>
            </a:xfrm>
            <a:custGeom>
              <a:avLst/>
              <a:gdLst>
                <a:gd name="connsiteX0" fmla="*/ 292739 w 292743"/>
                <a:gd name="connsiteY0" fmla="*/ 207436 h 207435"/>
                <a:gd name="connsiteX1" fmla="*/ 275864 w 292743"/>
                <a:gd name="connsiteY1" fmla="*/ 207436 h 207435"/>
                <a:gd name="connsiteX2" fmla="*/ 275864 w 292743"/>
                <a:gd name="connsiteY2" fmla="*/ 126862 h 207435"/>
                <a:gd name="connsiteX3" fmla="*/ 164932 w 292743"/>
                <a:gd name="connsiteY3" fmla="*/ 16875 h 207435"/>
                <a:gd name="connsiteX4" fmla="*/ 127786 w 292743"/>
                <a:gd name="connsiteY4" fmla="*/ 16875 h 207435"/>
                <a:gd name="connsiteX5" fmla="*/ 16875 w 292743"/>
                <a:gd name="connsiteY5" fmla="*/ 126862 h 207435"/>
                <a:gd name="connsiteX6" fmla="*/ 16875 w 292743"/>
                <a:gd name="connsiteY6" fmla="*/ 207263 h 207435"/>
                <a:gd name="connsiteX7" fmla="*/ 0 w 292743"/>
                <a:gd name="connsiteY7" fmla="*/ 207263 h 207435"/>
                <a:gd name="connsiteX8" fmla="*/ 0 w 292743"/>
                <a:gd name="connsiteY8" fmla="*/ 126862 h 207435"/>
                <a:gd name="connsiteX9" fmla="*/ 127790 w 292743"/>
                <a:gd name="connsiteY9" fmla="*/ 0 h 207435"/>
                <a:gd name="connsiteX10" fmla="*/ 164936 w 292743"/>
                <a:gd name="connsiteY10" fmla="*/ 0 h 207435"/>
                <a:gd name="connsiteX11" fmla="*/ 292743 w 292743"/>
                <a:gd name="connsiteY11" fmla="*/ 126862 h 207435"/>
                <a:gd name="connsiteX12" fmla="*/ 292743 w 292743"/>
                <a:gd name="connsiteY12" fmla="*/ 207436 h 20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743" h="207435">
                  <a:moveTo>
                    <a:pt x="292739" y="207436"/>
                  </a:moveTo>
                  <a:lnTo>
                    <a:pt x="275864" y="207436"/>
                  </a:lnTo>
                  <a:lnTo>
                    <a:pt x="275864" y="126862"/>
                  </a:lnTo>
                  <a:cubicBezTo>
                    <a:pt x="275864" y="66213"/>
                    <a:pt x="226100" y="16875"/>
                    <a:pt x="164932" y="16875"/>
                  </a:cubicBezTo>
                  <a:lnTo>
                    <a:pt x="127786" y="16875"/>
                  </a:lnTo>
                  <a:cubicBezTo>
                    <a:pt x="66631" y="16875"/>
                    <a:pt x="16875" y="66213"/>
                    <a:pt x="16875" y="126862"/>
                  </a:cubicBezTo>
                  <a:lnTo>
                    <a:pt x="16875" y="207263"/>
                  </a:lnTo>
                  <a:lnTo>
                    <a:pt x="0" y="207263"/>
                  </a:lnTo>
                  <a:lnTo>
                    <a:pt x="0" y="126862"/>
                  </a:lnTo>
                  <a:cubicBezTo>
                    <a:pt x="4" y="56911"/>
                    <a:pt x="57329" y="0"/>
                    <a:pt x="127790" y="0"/>
                  </a:cubicBezTo>
                  <a:lnTo>
                    <a:pt x="164936" y="0"/>
                  </a:lnTo>
                  <a:cubicBezTo>
                    <a:pt x="235410" y="0"/>
                    <a:pt x="292743" y="56911"/>
                    <a:pt x="292743" y="126862"/>
                  </a:cubicBezTo>
                  <a:lnTo>
                    <a:pt x="292743" y="20743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9824494-5031-2747-13B6-1A8B1F10A6FD}"/>
                </a:ext>
              </a:extLst>
            </p:cNvPr>
            <p:cNvSpPr/>
            <p:nvPr/>
          </p:nvSpPr>
          <p:spPr>
            <a:xfrm>
              <a:off x="1551849" y="4518147"/>
              <a:ext cx="382914" cy="342731"/>
            </a:xfrm>
            <a:custGeom>
              <a:avLst/>
              <a:gdLst>
                <a:gd name="connsiteX0" fmla="*/ 382915 w 382914"/>
                <a:gd name="connsiteY0" fmla="*/ 342731 h 342731"/>
                <a:gd name="connsiteX1" fmla="*/ 0 w 382914"/>
                <a:gd name="connsiteY1" fmla="*/ 342731 h 342731"/>
                <a:gd name="connsiteX2" fmla="*/ 0 w 382914"/>
                <a:gd name="connsiteY2" fmla="*/ 0 h 342731"/>
                <a:gd name="connsiteX3" fmla="*/ 382915 w 382914"/>
                <a:gd name="connsiteY3" fmla="*/ 0 h 342731"/>
                <a:gd name="connsiteX4" fmla="*/ 382915 w 382914"/>
                <a:gd name="connsiteY4" fmla="*/ 342731 h 342731"/>
                <a:gd name="connsiteX5" fmla="*/ 16875 w 382914"/>
                <a:gd name="connsiteY5" fmla="*/ 325856 h 342731"/>
                <a:gd name="connsiteX6" fmla="*/ 366040 w 382914"/>
                <a:gd name="connsiteY6" fmla="*/ 325856 h 342731"/>
                <a:gd name="connsiteX7" fmla="*/ 366040 w 382914"/>
                <a:gd name="connsiteY7" fmla="*/ 16875 h 342731"/>
                <a:gd name="connsiteX8" fmla="*/ 16875 w 382914"/>
                <a:gd name="connsiteY8" fmla="*/ 16875 h 342731"/>
                <a:gd name="connsiteX9" fmla="*/ 16875 w 382914"/>
                <a:gd name="connsiteY9" fmla="*/ 325856 h 3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914" h="342731">
                  <a:moveTo>
                    <a:pt x="382915" y="342731"/>
                  </a:moveTo>
                  <a:lnTo>
                    <a:pt x="0" y="342731"/>
                  </a:lnTo>
                  <a:lnTo>
                    <a:pt x="0" y="0"/>
                  </a:lnTo>
                  <a:lnTo>
                    <a:pt x="382915" y="0"/>
                  </a:lnTo>
                  <a:lnTo>
                    <a:pt x="382915" y="342731"/>
                  </a:lnTo>
                  <a:close/>
                  <a:moveTo>
                    <a:pt x="16875" y="325856"/>
                  </a:moveTo>
                  <a:lnTo>
                    <a:pt x="366040" y="325856"/>
                  </a:lnTo>
                  <a:lnTo>
                    <a:pt x="366040" y="16875"/>
                  </a:lnTo>
                  <a:lnTo>
                    <a:pt x="16875" y="16875"/>
                  </a:lnTo>
                  <a:lnTo>
                    <a:pt x="16875" y="32585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2" name="그래픽 11">
              <a:extLst>
                <a:ext uri="{FF2B5EF4-FFF2-40B4-BE49-F238E27FC236}">
                  <a16:creationId xmlns:a16="http://schemas.microsoft.com/office/drawing/2014/main" id="{6DEC10E1-490B-3497-36F4-DB10289C1B5B}"/>
                </a:ext>
              </a:extLst>
            </p:cNvPr>
            <p:cNvGrpSpPr/>
            <p:nvPr/>
          </p:nvGrpSpPr>
          <p:grpSpPr>
            <a:xfrm>
              <a:off x="1556034" y="4607036"/>
              <a:ext cx="374561" cy="153904"/>
              <a:chOff x="1556034" y="4607036"/>
              <a:chExt cx="374561" cy="153904"/>
            </a:xfrm>
            <a:grpFill/>
          </p:grpSpPr>
          <p:grpSp>
            <p:nvGrpSpPr>
              <p:cNvPr id="86" name="그래픽 11">
                <a:extLst>
                  <a:ext uri="{FF2B5EF4-FFF2-40B4-BE49-F238E27FC236}">
                    <a16:creationId xmlns:a16="http://schemas.microsoft.com/office/drawing/2014/main" id="{51EFA9C3-48D8-2C52-CD4A-07BB66F75C7D}"/>
                  </a:ext>
                </a:extLst>
              </p:cNvPr>
              <p:cNvGrpSpPr/>
              <p:nvPr/>
            </p:nvGrpSpPr>
            <p:grpSpPr>
              <a:xfrm>
                <a:off x="1556034" y="4607036"/>
                <a:ext cx="66782" cy="153904"/>
                <a:chOff x="1556034" y="4607036"/>
                <a:chExt cx="66782" cy="153904"/>
              </a:xfrm>
              <a:grpFill/>
            </p:grpSpPr>
            <p:sp>
              <p:nvSpPr>
                <p:cNvPr id="91" name="자유형: 도형 90">
                  <a:extLst>
                    <a:ext uri="{FF2B5EF4-FFF2-40B4-BE49-F238E27FC236}">
                      <a16:creationId xmlns:a16="http://schemas.microsoft.com/office/drawing/2014/main" id="{F22ECFCC-EC96-82B3-BA3F-E2191E1E8E44}"/>
                    </a:ext>
                  </a:extLst>
                </p:cNvPr>
                <p:cNvSpPr/>
                <p:nvPr/>
              </p:nvSpPr>
              <p:spPr>
                <a:xfrm>
                  <a:off x="1556034" y="460703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2" name="자유형: 도형 91">
                  <a:extLst>
                    <a:ext uri="{FF2B5EF4-FFF2-40B4-BE49-F238E27FC236}">
                      <a16:creationId xmlns:a16="http://schemas.microsoft.com/office/drawing/2014/main" id="{71371FF7-0ADE-E5B5-50F5-B92A0E70B2EC}"/>
                    </a:ext>
                  </a:extLst>
                </p:cNvPr>
                <p:cNvSpPr/>
                <p:nvPr/>
              </p:nvSpPr>
              <p:spPr>
                <a:xfrm>
                  <a:off x="1556034" y="4675540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3" name="자유형: 도형 92">
                  <a:extLst>
                    <a:ext uri="{FF2B5EF4-FFF2-40B4-BE49-F238E27FC236}">
                      <a16:creationId xmlns:a16="http://schemas.microsoft.com/office/drawing/2014/main" id="{E2DA0D60-5626-D0AE-B79B-207BDD8CD2A2}"/>
                    </a:ext>
                  </a:extLst>
                </p:cNvPr>
                <p:cNvSpPr/>
                <p:nvPr/>
              </p:nvSpPr>
              <p:spPr>
                <a:xfrm>
                  <a:off x="1556034" y="474406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87" name="그래픽 11">
                <a:extLst>
                  <a:ext uri="{FF2B5EF4-FFF2-40B4-BE49-F238E27FC236}">
                    <a16:creationId xmlns:a16="http://schemas.microsoft.com/office/drawing/2014/main" id="{CB5974F1-5B08-D0E2-B22F-F0F66C604D58}"/>
                  </a:ext>
                </a:extLst>
              </p:cNvPr>
              <p:cNvGrpSpPr/>
              <p:nvPr/>
            </p:nvGrpSpPr>
            <p:grpSpPr>
              <a:xfrm>
                <a:off x="1863804" y="4607036"/>
                <a:ext cx="66791" cy="153904"/>
                <a:chOff x="1863804" y="4607036"/>
                <a:chExt cx="66791" cy="153904"/>
              </a:xfrm>
              <a:grpFill/>
            </p:grpSpPr>
            <p:sp>
              <p:nvSpPr>
                <p:cNvPr id="88" name="자유형: 도형 87">
                  <a:extLst>
                    <a:ext uri="{FF2B5EF4-FFF2-40B4-BE49-F238E27FC236}">
                      <a16:creationId xmlns:a16="http://schemas.microsoft.com/office/drawing/2014/main" id="{F9A9EC7B-7054-A549-2425-ECC56D07566D}"/>
                    </a:ext>
                  </a:extLst>
                </p:cNvPr>
                <p:cNvSpPr/>
                <p:nvPr/>
              </p:nvSpPr>
              <p:spPr>
                <a:xfrm>
                  <a:off x="1863804" y="460703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9" name="자유형: 도형 88">
                  <a:extLst>
                    <a:ext uri="{FF2B5EF4-FFF2-40B4-BE49-F238E27FC236}">
                      <a16:creationId xmlns:a16="http://schemas.microsoft.com/office/drawing/2014/main" id="{F214C5E7-8CD8-E7C5-0452-B6D3523DB578}"/>
                    </a:ext>
                  </a:extLst>
                </p:cNvPr>
                <p:cNvSpPr/>
                <p:nvPr/>
              </p:nvSpPr>
              <p:spPr>
                <a:xfrm>
                  <a:off x="1863804" y="4675540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0" name="자유형: 도형 89">
                  <a:extLst>
                    <a:ext uri="{FF2B5EF4-FFF2-40B4-BE49-F238E27FC236}">
                      <a16:creationId xmlns:a16="http://schemas.microsoft.com/office/drawing/2014/main" id="{E51CF946-A99E-08F2-FC4D-22DAC025EE8D}"/>
                    </a:ext>
                  </a:extLst>
                </p:cNvPr>
                <p:cNvSpPr/>
                <p:nvPr/>
              </p:nvSpPr>
              <p:spPr>
                <a:xfrm>
                  <a:off x="1863804" y="474406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3" name="그래픽 11">
              <a:extLst>
                <a:ext uri="{FF2B5EF4-FFF2-40B4-BE49-F238E27FC236}">
                  <a16:creationId xmlns:a16="http://schemas.microsoft.com/office/drawing/2014/main" id="{5878017D-373C-ACF1-FC93-88C286CD99A3}"/>
                </a:ext>
              </a:extLst>
            </p:cNvPr>
            <p:cNvGrpSpPr/>
            <p:nvPr/>
          </p:nvGrpSpPr>
          <p:grpSpPr>
            <a:xfrm>
              <a:off x="1706588" y="4608361"/>
              <a:ext cx="73435" cy="151351"/>
              <a:chOff x="1706588" y="4608361"/>
              <a:chExt cx="73435" cy="151351"/>
            </a:xfrm>
            <a:grpFill/>
          </p:grpSpPr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014200DC-B6EF-0770-1FDF-35AA53B24179}"/>
                  </a:ext>
                </a:extLst>
              </p:cNvPr>
              <p:cNvSpPr/>
              <p:nvPr/>
            </p:nvSpPr>
            <p:spPr>
              <a:xfrm>
                <a:off x="1706588" y="4608361"/>
                <a:ext cx="73435" cy="72950"/>
              </a:xfrm>
              <a:custGeom>
                <a:avLst/>
                <a:gdLst>
                  <a:gd name="connsiteX0" fmla="*/ 36720 w 73435"/>
                  <a:gd name="connsiteY0" fmla="*/ 72951 h 72950"/>
                  <a:gd name="connsiteX1" fmla="*/ 0 w 73435"/>
                  <a:gd name="connsiteY1" fmla="*/ 36475 h 72950"/>
                  <a:gd name="connsiteX2" fmla="*/ 36720 w 73435"/>
                  <a:gd name="connsiteY2" fmla="*/ 0 h 72950"/>
                  <a:gd name="connsiteX3" fmla="*/ 73436 w 73435"/>
                  <a:gd name="connsiteY3" fmla="*/ 36475 h 72950"/>
                  <a:gd name="connsiteX4" fmla="*/ 36720 w 73435"/>
                  <a:gd name="connsiteY4" fmla="*/ 72951 h 72950"/>
                  <a:gd name="connsiteX5" fmla="*/ 36720 w 73435"/>
                  <a:gd name="connsiteY5" fmla="*/ 16871 h 72950"/>
                  <a:gd name="connsiteX6" fmla="*/ 16875 w 73435"/>
                  <a:gd name="connsiteY6" fmla="*/ 36471 h 72950"/>
                  <a:gd name="connsiteX7" fmla="*/ 36720 w 73435"/>
                  <a:gd name="connsiteY7" fmla="*/ 56071 h 72950"/>
                  <a:gd name="connsiteX8" fmla="*/ 56561 w 73435"/>
                  <a:gd name="connsiteY8" fmla="*/ 36471 h 72950"/>
                  <a:gd name="connsiteX9" fmla="*/ 36720 w 73435"/>
                  <a:gd name="connsiteY9" fmla="*/ 16871 h 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35" h="72950">
                    <a:moveTo>
                      <a:pt x="36720" y="72951"/>
                    </a:moveTo>
                    <a:cubicBezTo>
                      <a:pt x="16474" y="72951"/>
                      <a:pt x="0" y="56586"/>
                      <a:pt x="0" y="36475"/>
                    </a:cubicBezTo>
                    <a:cubicBezTo>
                      <a:pt x="0" y="16365"/>
                      <a:pt x="16474" y="0"/>
                      <a:pt x="36720" y="0"/>
                    </a:cubicBezTo>
                    <a:cubicBezTo>
                      <a:pt x="56966" y="0"/>
                      <a:pt x="73436" y="16365"/>
                      <a:pt x="73436" y="36475"/>
                    </a:cubicBezTo>
                    <a:cubicBezTo>
                      <a:pt x="73436" y="56586"/>
                      <a:pt x="56966" y="72951"/>
                      <a:pt x="36720" y="72951"/>
                    </a:cubicBezTo>
                    <a:close/>
                    <a:moveTo>
                      <a:pt x="36720" y="16871"/>
                    </a:moveTo>
                    <a:cubicBezTo>
                      <a:pt x="25777" y="16871"/>
                      <a:pt x="16875" y="25663"/>
                      <a:pt x="16875" y="36471"/>
                    </a:cubicBezTo>
                    <a:cubicBezTo>
                      <a:pt x="16875" y="47280"/>
                      <a:pt x="25777" y="56071"/>
                      <a:pt x="36720" y="56071"/>
                    </a:cubicBezTo>
                    <a:cubicBezTo>
                      <a:pt x="47663" y="56071"/>
                      <a:pt x="56561" y="47280"/>
                      <a:pt x="56561" y="36471"/>
                    </a:cubicBezTo>
                    <a:cubicBezTo>
                      <a:pt x="56561" y="25663"/>
                      <a:pt x="47663" y="16871"/>
                      <a:pt x="36720" y="16871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9769C329-0427-B5D2-B39C-92FF758B7802}"/>
                  </a:ext>
                </a:extLst>
              </p:cNvPr>
              <p:cNvSpPr/>
              <p:nvPr/>
            </p:nvSpPr>
            <p:spPr>
              <a:xfrm>
                <a:off x="1734875" y="4663825"/>
                <a:ext cx="16875" cy="95887"/>
              </a:xfrm>
              <a:custGeom>
                <a:avLst/>
                <a:gdLst>
                  <a:gd name="connsiteX0" fmla="*/ 0 w 16875"/>
                  <a:gd name="connsiteY0" fmla="*/ 0 h 95887"/>
                  <a:gd name="connsiteX1" fmla="*/ 16875 w 16875"/>
                  <a:gd name="connsiteY1" fmla="*/ 0 h 95887"/>
                  <a:gd name="connsiteX2" fmla="*/ 16875 w 16875"/>
                  <a:gd name="connsiteY2" fmla="*/ 95888 h 95887"/>
                  <a:gd name="connsiteX3" fmla="*/ 0 w 16875"/>
                  <a:gd name="connsiteY3" fmla="*/ 95888 h 9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95887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95888"/>
                    </a:lnTo>
                    <a:lnTo>
                      <a:pt x="0" y="9588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27" name="그래픽 342">
            <a:extLst>
              <a:ext uri="{FF2B5EF4-FFF2-40B4-BE49-F238E27FC236}">
                <a16:creationId xmlns:a16="http://schemas.microsoft.com/office/drawing/2014/main" id="{6820BC15-F9B9-5E62-2540-B96527CB543B}"/>
              </a:ext>
            </a:extLst>
          </p:cNvPr>
          <p:cNvGrpSpPr>
            <a:grpSpLocks noChangeAspect="1"/>
          </p:cNvGrpSpPr>
          <p:nvPr/>
        </p:nvGrpSpPr>
        <p:grpSpPr>
          <a:xfrm>
            <a:off x="5885301" y="2427964"/>
            <a:ext cx="421405" cy="423407"/>
            <a:chOff x="7906850" y="6052273"/>
            <a:chExt cx="539988" cy="542556"/>
          </a:xfrm>
          <a:solidFill>
            <a:schemeClr val="accent1"/>
          </a:solidFill>
        </p:grpSpPr>
        <p:grpSp>
          <p:nvGrpSpPr>
            <p:cNvPr id="128" name="그래픽 342">
              <a:extLst>
                <a:ext uri="{FF2B5EF4-FFF2-40B4-BE49-F238E27FC236}">
                  <a16:creationId xmlns:a16="http://schemas.microsoft.com/office/drawing/2014/main" id="{745F6423-3518-2EFB-EE25-59777DFF3910}"/>
                </a:ext>
              </a:extLst>
            </p:cNvPr>
            <p:cNvGrpSpPr/>
            <p:nvPr/>
          </p:nvGrpSpPr>
          <p:grpSpPr>
            <a:xfrm>
              <a:off x="8003601" y="6052273"/>
              <a:ext cx="443237" cy="492470"/>
              <a:chOff x="8003784" y="6052270"/>
              <a:chExt cx="443252" cy="492474"/>
            </a:xfrm>
            <a:grpFill/>
          </p:grpSpPr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4A6F4F85-7B62-C912-8E29-DE2BBD61D23B}"/>
                  </a:ext>
                </a:extLst>
              </p:cNvPr>
              <p:cNvSpPr/>
              <p:nvPr/>
            </p:nvSpPr>
            <p:spPr>
              <a:xfrm>
                <a:off x="8125265" y="6052273"/>
                <a:ext cx="224071" cy="96145"/>
              </a:xfrm>
              <a:custGeom>
                <a:avLst/>
                <a:gdLst>
                  <a:gd name="connsiteX0" fmla="*/ 224066 w 224066"/>
                  <a:gd name="connsiteY0" fmla="*/ 96145 h 96145"/>
                  <a:gd name="connsiteX1" fmla="*/ 207111 w 224066"/>
                  <a:gd name="connsiteY1" fmla="*/ 96145 h 96145"/>
                  <a:gd name="connsiteX2" fmla="*/ 128891 w 224066"/>
                  <a:gd name="connsiteY2" fmla="*/ 16955 h 96145"/>
                  <a:gd name="connsiteX3" fmla="*/ 95188 w 224066"/>
                  <a:gd name="connsiteY3" fmla="*/ 16955 h 96145"/>
                  <a:gd name="connsiteX4" fmla="*/ 16955 w 224066"/>
                  <a:gd name="connsiteY4" fmla="*/ 96145 h 96145"/>
                  <a:gd name="connsiteX5" fmla="*/ 0 w 224066"/>
                  <a:gd name="connsiteY5" fmla="*/ 96145 h 96145"/>
                  <a:gd name="connsiteX6" fmla="*/ 95188 w 224066"/>
                  <a:gd name="connsiteY6" fmla="*/ 0 h 96145"/>
                  <a:gd name="connsiteX7" fmla="*/ 128891 w 224066"/>
                  <a:gd name="connsiteY7" fmla="*/ 0 h 96145"/>
                  <a:gd name="connsiteX8" fmla="*/ 224066 w 224066"/>
                  <a:gd name="connsiteY8" fmla="*/ 96145 h 9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066" h="96145">
                    <a:moveTo>
                      <a:pt x="224066" y="96145"/>
                    </a:moveTo>
                    <a:lnTo>
                      <a:pt x="207111" y="96145"/>
                    </a:lnTo>
                    <a:cubicBezTo>
                      <a:pt x="207111" y="52477"/>
                      <a:pt x="172024" y="16955"/>
                      <a:pt x="128891" y="16955"/>
                    </a:cubicBezTo>
                    <a:lnTo>
                      <a:pt x="95188" y="16955"/>
                    </a:lnTo>
                    <a:cubicBezTo>
                      <a:pt x="52051" y="16955"/>
                      <a:pt x="16955" y="52481"/>
                      <a:pt x="16955" y="96145"/>
                    </a:cubicBezTo>
                    <a:lnTo>
                      <a:pt x="0" y="96145"/>
                    </a:lnTo>
                    <a:cubicBezTo>
                      <a:pt x="0" y="43132"/>
                      <a:pt x="42698" y="0"/>
                      <a:pt x="95188" y="0"/>
                    </a:cubicBezTo>
                    <a:lnTo>
                      <a:pt x="128891" y="0"/>
                    </a:lnTo>
                    <a:cubicBezTo>
                      <a:pt x="181373" y="0"/>
                      <a:pt x="224066" y="43132"/>
                      <a:pt x="224066" y="9614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479726D4-9C09-0A3B-A44C-A4455EDCE0C9}"/>
                  </a:ext>
                </a:extLst>
              </p:cNvPr>
              <p:cNvSpPr/>
              <p:nvPr/>
            </p:nvSpPr>
            <p:spPr>
              <a:xfrm>
                <a:off x="8003784" y="6170343"/>
                <a:ext cx="352830" cy="374401"/>
              </a:xfrm>
              <a:custGeom>
                <a:avLst/>
                <a:gdLst>
                  <a:gd name="connsiteX0" fmla="*/ 352823 w 352822"/>
                  <a:gd name="connsiteY0" fmla="*/ 374401 h 374401"/>
                  <a:gd name="connsiteX1" fmla="*/ 202601 w 352822"/>
                  <a:gd name="connsiteY1" fmla="*/ 374401 h 374401"/>
                  <a:gd name="connsiteX2" fmla="*/ 202601 w 352822"/>
                  <a:gd name="connsiteY2" fmla="*/ 357446 h 374401"/>
                  <a:gd name="connsiteX3" fmla="*/ 335867 w 352822"/>
                  <a:gd name="connsiteY3" fmla="*/ 357446 h 374401"/>
                  <a:gd name="connsiteX4" fmla="*/ 335867 w 352822"/>
                  <a:gd name="connsiteY4" fmla="*/ 16955 h 374401"/>
                  <a:gd name="connsiteX5" fmla="*/ 16955 w 352822"/>
                  <a:gd name="connsiteY5" fmla="*/ 16955 h 374401"/>
                  <a:gd name="connsiteX6" fmla="*/ 16955 w 352822"/>
                  <a:gd name="connsiteY6" fmla="*/ 104891 h 374401"/>
                  <a:gd name="connsiteX7" fmla="*/ 0 w 352822"/>
                  <a:gd name="connsiteY7" fmla="*/ 104891 h 374401"/>
                  <a:gd name="connsiteX8" fmla="*/ 0 w 352822"/>
                  <a:gd name="connsiteY8" fmla="*/ 0 h 374401"/>
                  <a:gd name="connsiteX9" fmla="*/ 352823 w 352822"/>
                  <a:gd name="connsiteY9" fmla="*/ 0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22" h="374401">
                    <a:moveTo>
                      <a:pt x="352823" y="374401"/>
                    </a:moveTo>
                    <a:lnTo>
                      <a:pt x="202601" y="374401"/>
                    </a:lnTo>
                    <a:lnTo>
                      <a:pt x="202601" y="357446"/>
                    </a:lnTo>
                    <a:lnTo>
                      <a:pt x="335867" y="357446"/>
                    </a:lnTo>
                    <a:lnTo>
                      <a:pt x="335867" y="16955"/>
                    </a:lnTo>
                    <a:lnTo>
                      <a:pt x="16955" y="16955"/>
                    </a:lnTo>
                    <a:lnTo>
                      <a:pt x="16955" y="104891"/>
                    </a:lnTo>
                    <a:lnTo>
                      <a:pt x="0" y="104891"/>
                    </a:lnTo>
                    <a:lnTo>
                      <a:pt x="0" y="0"/>
                    </a:lnTo>
                    <a:lnTo>
                      <a:pt x="352823" y="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829DFAFF-2851-584E-1101-010B3C0D0890}"/>
                  </a:ext>
                </a:extLst>
              </p:cNvPr>
              <p:cNvSpPr/>
              <p:nvPr/>
            </p:nvSpPr>
            <p:spPr>
              <a:xfrm>
                <a:off x="8068922" y="6052270"/>
                <a:ext cx="224071" cy="181199"/>
              </a:xfrm>
              <a:custGeom>
                <a:avLst/>
                <a:gdLst>
                  <a:gd name="connsiteX0" fmla="*/ 224066 w 224066"/>
                  <a:gd name="connsiteY0" fmla="*/ 181200 h 181199"/>
                  <a:gd name="connsiteX1" fmla="*/ 207107 w 224066"/>
                  <a:gd name="connsiteY1" fmla="*/ 181200 h 181199"/>
                  <a:gd name="connsiteX2" fmla="*/ 207107 w 224066"/>
                  <a:gd name="connsiteY2" fmla="*/ 96145 h 181199"/>
                  <a:gd name="connsiteX3" fmla="*/ 128891 w 224066"/>
                  <a:gd name="connsiteY3" fmla="*/ 16955 h 181199"/>
                  <a:gd name="connsiteX4" fmla="*/ 95179 w 224066"/>
                  <a:gd name="connsiteY4" fmla="*/ 16955 h 181199"/>
                  <a:gd name="connsiteX5" fmla="*/ 16955 w 224066"/>
                  <a:gd name="connsiteY5" fmla="*/ 96145 h 181199"/>
                  <a:gd name="connsiteX6" fmla="*/ 16955 w 224066"/>
                  <a:gd name="connsiteY6" fmla="*/ 181200 h 181199"/>
                  <a:gd name="connsiteX7" fmla="*/ 0 w 224066"/>
                  <a:gd name="connsiteY7" fmla="*/ 181200 h 181199"/>
                  <a:gd name="connsiteX8" fmla="*/ 0 w 224066"/>
                  <a:gd name="connsiteY8" fmla="*/ 96145 h 181199"/>
                  <a:gd name="connsiteX9" fmla="*/ 95179 w 224066"/>
                  <a:gd name="connsiteY9" fmla="*/ 0 h 181199"/>
                  <a:gd name="connsiteX10" fmla="*/ 128891 w 224066"/>
                  <a:gd name="connsiteY10" fmla="*/ 0 h 181199"/>
                  <a:gd name="connsiteX11" fmla="*/ 224066 w 224066"/>
                  <a:gd name="connsiteY11" fmla="*/ 96145 h 181199"/>
                  <a:gd name="connsiteX12" fmla="*/ 224066 w 224066"/>
                  <a:gd name="connsiteY12" fmla="*/ 181200 h 18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4066" h="181199">
                    <a:moveTo>
                      <a:pt x="224066" y="181200"/>
                    </a:moveTo>
                    <a:lnTo>
                      <a:pt x="207107" y="181200"/>
                    </a:lnTo>
                    <a:lnTo>
                      <a:pt x="207107" y="96145"/>
                    </a:lnTo>
                    <a:cubicBezTo>
                      <a:pt x="207107" y="52477"/>
                      <a:pt x="172020" y="16955"/>
                      <a:pt x="128891" y="16955"/>
                    </a:cubicBezTo>
                    <a:lnTo>
                      <a:pt x="95179" y="16955"/>
                    </a:lnTo>
                    <a:cubicBezTo>
                      <a:pt x="52047" y="16955"/>
                      <a:pt x="16955" y="52481"/>
                      <a:pt x="16955" y="96145"/>
                    </a:cubicBezTo>
                    <a:lnTo>
                      <a:pt x="16955" y="181200"/>
                    </a:lnTo>
                    <a:lnTo>
                      <a:pt x="0" y="181200"/>
                    </a:lnTo>
                    <a:lnTo>
                      <a:pt x="0" y="96145"/>
                    </a:lnTo>
                    <a:cubicBezTo>
                      <a:pt x="0" y="43132"/>
                      <a:pt x="42698" y="0"/>
                      <a:pt x="95179" y="0"/>
                    </a:cubicBezTo>
                    <a:lnTo>
                      <a:pt x="128891" y="0"/>
                    </a:lnTo>
                    <a:cubicBezTo>
                      <a:pt x="181368" y="0"/>
                      <a:pt x="224066" y="43132"/>
                      <a:pt x="224066" y="96145"/>
                    </a:cubicBezTo>
                    <a:lnTo>
                      <a:pt x="224066" y="18120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62A931DA-2A2D-D7AF-4E28-B4B9D0D2CABB}"/>
                  </a:ext>
                </a:extLst>
              </p:cNvPr>
              <p:cNvSpPr/>
              <p:nvPr/>
            </p:nvSpPr>
            <p:spPr>
              <a:xfrm>
                <a:off x="8338963" y="6170340"/>
                <a:ext cx="108073" cy="374401"/>
              </a:xfrm>
              <a:custGeom>
                <a:avLst/>
                <a:gdLst>
                  <a:gd name="connsiteX0" fmla="*/ 108072 w 108071"/>
                  <a:gd name="connsiteY0" fmla="*/ 374401 h 374401"/>
                  <a:gd name="connsiteX1" fmla="*/ 0 w 108071"/>
                  <a:gd name="connsiteY1" fmla="*/ 374401 h 374401"/>
                  <a:gd name="connsiteX2" fmla="*/ 0 w 108071"/>
                  <a:gd name="connsiteY2" fmla="*/ 0 h 374401"/>
                  <a:gd name="connsiteX3" fmla="*/ 108072 w 108071"/>
                  <a:gd name="connsiteY3" fmla="*/ 0 h 374401"/>
                  <a:gd name="connsiteX4" fmla="*/ 108072 w 108071"/>
                  <a:gd name="connsiteY4" fmla="*/ 374401 h 374401"/>
                  <a:gd name="connsiteX5" fmla="*/ 16955 w 108071"/>
                  <a:gd name="connsiteY5" fmla="*/ 357446 h 374401"/>
                  <a:gd name="connsiteX6" fmla="*/ 91117 w 108071"/>
                  <a:gd name="connsiteY6" fmla="*/ 357446 h 374401"/>
                  <a:gd name="connsiteX7" fmla="*/ 91117 w 108071"/>
                  <a:gd name="connsiteY7" fmla="*/ 16955 h 374401"/>
                  <a:gd name="connsiteX8" fmla="*/ 16955 w 108071"/>
                  <a:gd name="connsiteY8" fmla="*/ 16955 h 374401"/>
                  <a:gd name="connsiteX9" fmla="*/ 16955 w 108071"/>
                  <a:gd name="connsiteY9" fmla="*/ 357446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071" h="374401">
                    <a:moveTo>
                      <a:pt x="108072" y="374401"/>
                    </a:moveTo>
                    <a:lnTo>
                      <a:pt x="0" y="374401"/>
                    </a:lnTo>
                    <a:lnTo>
                      <a:pt x="0" y="0"/>
                    </a:lnTo>
                    <a:lnTo>
                      <a:pt x="108072" y="0"/>
                    </a:lnTo>
                    <a:lnTo>
                      <a:pt x="108072" y="374401"/>
                    </a:lnTo>
                    <a:close/>
                    <a:moveTo>
                      <a:pt x="16955" y="357446"/>
                    </a:moveTo>
                    <a:lnTo>
                      <a:pt x="91117" y="357446"/>
                    </a:lnTo>
                    <a:lnTo>
                      <a:pt x="91117" y="16955"/>
                    </a:lnTo>
                    <a:lnTo>
                      <a:pt x="16955" y="16955"/>
                    </a:lnTo>
                    <a:lnTo>
                      <a:pt x="16955" y="357446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8" name="그래픽 342">
                <a:extLst>
                  <a:ext uri="{FF2B5EF4-FFF2-40B4-BE49-F238E27FC236}">
                    <a16:creationId xmlns:a16="http://schemas.microsoft.com/office/drawing/2014/main" id="{30E45D78-87D2-65B4-75DE-F063EC274024}"/>
                  </a:ext>
                </a:extLst>
              </p:cNvPr>
              <p:cNvGrpSpPr/>
              <p:nvPr/>
            </p:nvGrpSpPr>
            <p:grpSpPr>
              <a:xfrm>
                <a:off x="8383425" y="6173166"/>
                <a:ext cx="16963" cy="363099"/>
                <a:chOff x="8383425" y="6173166"/>
                <a:chExt cx="16963" cy="363099"/>
              </a:xfrm>
              <a:grpFill/>
            </p:grpSpPr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41B3BB87-6BC8-4261-FC5A-25CD21F56E8F}"/>
                    </a:ext>
                  </a:extLst>
                </p:cNvPr>
                <p:cNvSpPr/>
                <p:nvPr/>
              </p:nvSpPr>
              <p:spPr>
                <a:xfrm>
                  <a:off x="8383429" y="6173166"/>
                  <a:ext cx="16959" cy="8298"/>
                </a:xfrm>
                <a:custGeom>
                  <a:avLst/>
                  <a:gdLst>
                    <a:gd name="connsiteX0" fmla="*/ 0 w 16959"/>
                    <a:gd name="connsiteY0" fmla="*/ 0 h 8298"/>
                    <a:gd name="connsiteX1" fmla="*/ 16959 w 16959"/>
                    <a:gd name="connsiteY1" fmla="*/ 0 h 8298"/>
                    <a:gd name="connsiteX2" fmla="*/ 16959 w 16959"/>
                    <a:gd name="connsiteY2" fmla="*/ 8298 h 8298"/>
                    <a:gd name="connsiteX3" fmla="*/ 0 w 16959"/>
                    <a:gd name="connsiteY3" fmla="*/ 8298 h 8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8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8"/>
                      </a:lnTo>
                      <a:lnTo>
                        <a:pt x="0" y="8298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139">
                  <a:extLst>
                    <a:ext uri="{FF2B5EF4-FFF2-40B4-BE49-F238E27FC236}">
                      <a16:creationId xmlns:a16="http://schemas.microsoft.com/office/drawing/2014/main" id="{62E146B7-A1F2-64BF-664E-2971D78B556D}"/>
                    </a:ext>
                  </a:extLst>
                </p:cNvPr>
                <p:cNvSpPr/>
                <p:nvPr/>
              </p:nvSpPr>
              <p:spPr>
                <a:xfrm>
                  <a:off x="8383425" y="6197968"/>
                  <a:ext cx="16959" cy="320118"/>
                </a:xfrm>
                <a:custGeom>
                  <a:avLst/>
                  <a:gdLst>
                    <a:gd name="connsiteX0" fmla="*/ 16959 w 16959"/>
                    <a:gd name="connsiteY0" fmla="*/ 320119 h 320118"/>
                    <a:gd name="connsiteX1" fmla="*/ 0 w 16959"/>
                    <a:gd name="connsiteY1" fmla="*/ 320119 h 320118"/>
                    <a:gd name="connsiteX2" fmla="*/ 0 w 16959"/>
                    <a:gd name="connsiteY2" fmla="*/ 303265 h 320118"/>
                    <a:gd name="connsiteX3" fmla="*/ 16959 w 16959"/>
                    <a:gd name="connsiteY3" fmla="*/ 303265 h 320118"/>
                    <a:gd name="connsiteX4" fmla="*/ 16959 w 16959"/>
                    <a:gd name="connsiteY4" fmla="*/ 320119 h 320118"/>
                    <a:gd name="connsiteX5" fmla="*/ 16959 w 16959"/>
                    <a:gd name="connsiteY5" fmla="*/ 286419 h 320118"/>
                    <a:gd name="connsiteX6" fmla="*/ 0 w 16959"/>
                    <a:gd name="connsiteY6" fmla="*/ 286419 h 320118"/>
                    <a:gd name="connsiteX7" fmla="*/ 0 w 16959"/>
                    <a:gd name="connsiteY7" fmla="*/ 269574 h 320118"/>
                    <a:gd name="connsiteX8" fmla="*/ 16959 w 16959"/>
                    <a:gd name="connsiteY8" fmla="*/ 269574 h 320118"/>
                    <a:gd name="connsiteX9" fmla="*/ 16959 w 16959"/>
                    <a:gd name="connsiteY9" fmla="*/ 286419 h 320118"/>
                    <a:gd name="connsiteX10" fmla="*/ 16959 w 16959"/>
                    <a:gd name="connsiteY10" fmla="*/ 252724 h 320118"/>
                    <a:gd name="connsiteX11" fmla="*/ 0 w 16959"/>
                    <a:gd name="connsiteY11" fmla="*/ 252724 h 320118"/>
                    <a:gd name="connsiteX12" fmla="*/ 0 w 16959"/>
                    <a:gd name="connsiteY12" fmla="*/ 235875 h 320118"/>
                    <a:gd name="connsiteX13" fmla="*/ 16959 w 16959"/>
                    <a:gd name="connsiteY13" fmla="*/ 235875 h 320118"/>
                    <a:gd name="connsiteX14" fmla="*/ 16959 w 16959"/>
                    <a:gd name="connsiteY14" fmla="*/ 252724 h 320118"/>
                    <a:gd name="connsiteX15" fmla="*/ 16959 w 16959"/>
                    <a:gd name="connsiteY15" fmla="*/ 219025 h 320118"/>
                    <a:gd name="connsiteX16" fmla="*/ 0 w 16959"/>
                    <a:gd name="connsiteY16" fmla="*/ 219025 h 320118"/>
                    <a:gd name="connsiteX17" fmla="*/ 0 w 16959"/>
                    <a:gd name="connsiteY17" fmla="*/ 202179 h 320118"/>
                    <a:gd name="connsiteX18" fmla="*/ 16959 w 16959"/>
                    <a:gd name="connsiteY18" fmla="*/ 202179 h 320118"/>
                    <a:gd name="connsiteX19" fmla="*/ 16959 w 16959"/>
                    <a:gd name="connsiteY19" fmla="*/ 219025 h 320118"/>
                    <a:gd name="connsiteX20" fmla="*/ 16959 w 16959"/>
                    <a:gd name="connsiteY20" fmla="*/ 185325 h 320118"/>
                    <a:gd name="connsiteX21" fmla="*/ 0 w 16959"/>
                    <a:gd name="connsiteY21" fmla="*/ 185325 h 320118"/>
                    <a:gd name="connsiteX22" fmla="*/ 0 w 16959"/>
                    <a:gd name="connsiteY22" fmla="*/ 168480 h 320118"/>
                    <a:gd name="connsiteX23" fmla="*/ 16959 w 16959"/>
                    <a:gd name="connsiteY23" fmla="*/ 168480 h 320118"/>
                    <a:gd name="connsiteX24" fmla="*/ 16959 w 16959"/>
                    <a:gd name="connsiteY24" fmla="*/ 185325 h 320118"/>
                    <a:gd name="connsiteX25" fmla="*/ 16959 w 16959"/>
                    <a:gd name="connsiteY25" fmla="*/ 151635 h 320118"/>
                    <a:gd name="connsiteX26" fmla="*/ 0 w 16959"/>
                    <a:gd name="connsiteY26" fmla="*/ 151635 h 320118"/>
                    <a:gd name="connsiteX27" fmla="*/ 0 w 16959"/>
                    <a:gd name="connsiteY27" fmla="*/ 134785 h 320118"/>
                    <a:gd name="connsiteX28" fmla="*/ 16959 w 16959"/>
                    <a:gd name="connsiteY28" fmla="*/ 134785 h 320118"/>
                    <a:gd name="connsiteX29" fmla="*/ 16959 w 16959"/>
                    <a:gd name="connsiteY29" fmla="*/ 151635 h 320118"/>
                    <a:gd name="connsiteX30" fmla="*/ 16959 w 16959"/>
                    <a:gd name="connsiteY30" fmla="*/ 117935 h 320118"/>
                    <a:gd name="connsiteX31" fmla="*/ 0 w 16959"/>
                    <a:gd name="connsiteY31" fmla="*/ 117935 h 320118"/>
                    <a:gd name="connsiteX32" fmla="*/ 0 w 16959"/>
                    <a:gd name="connsiteY32" fmla="*/ 101090 h 320118"/>
                    <a:gd name="connsiteX33" fmla="*/ 16959 w 16959"/>
                    <a:gd name="connsiteY33" fmla="*/ 101090 h 320118"/>
                    <a:gd name="connsiteX34" fmla="*/ 16959 w 16959"/>
                    <a:gd name="connsiteY34" fmla="*/ 117935 h 320118"/>
                    <a:gd name="connsiteX35" fmla="*/ 16959 w 16959"/>
                    <a:gd name="connsiteY35" fmla="*/ 84236 h 320118"/>
                    <a:gd name="connsiteX36" fmla="*/ 0 w 16959"/>
                    <a:gd name="connsiteY36" fmla="*/ 84236 h 320118"/>
                    <a:gd name="connsiteX37" fmla="*/ 0 w 16959"/>
                    <a:gd name="connsiteY37" fmla="*/ 67390 h 320118"/>
                    <a:gd name="connsiteX38" fmla="*/ 16959 w 16959"/>
                    <a:gd name="connsiteY38" fmla="*/ 67390 h 320118"/>
                    <a:gd name="connsiteX39" fmla="*/ 16959 w 16959"/>
                    <a:gd name="connsiteY39" fmla="*/ 84236 h 320118"/>
                    <a:gd name="connsiteX40" fmla="*/ 16959 w 16959"/>
                    <a:gd name="connsiteY40" fmla="*/ 50541 h 320118"/>
                    <a:gd name="connsiteX41" fmla="*/ 0 w 16959"/>
                    <a:gd name="connsiteY41" fmla="*/ 50541 h 320118"/>
                    <a:gd name="connsiteX42" fmla="*/ 0 w 16959"/>
                    <a:gd name="connsiteY42" fmla="*/ 33695 h 320118"/>
                    <a:gd name="connsiteX43" fmla="*/ 16959 w 16959"/>
                    <a:gd name="connsiteY43" fmla="*/ 33695 h 320118"/>
                    <a:gd name="connsiteX44" fmla="*/ 16959 w 16959"/>
                    <a:gd name="connsiteY44" fmla="*/ 50541 h 320118"/>
                    <a:gd name="connsiteX45" fmla="*/ 16959 w 16959"/>
                    <a:gd name="connsiteY45" fmla="*/ 16845 h 320118"/>
                    <a:gd name="connsiteX46" fmla="*/ 0 w 16959"/>
                    <a:gd name="connsiteY46" fmla="*/ 16845 h 320118"/>
                    <a:gd name="connsiteX47" fmla="*/ 0 w 16959"/>
                    <a:gd name="connsiteY47" fmla="*/ 0 h 320118"/>
                    <a:gd name="connsiteX48" fmla="*/ 16959 w 16959"/>
                    <a:gd name="connsiteY48" fmla="*/ 0 h 320118"/>
                    <a:gd name="connsiteX49" fmla="*/ 16959 w 16959"/>
                    <a:gd name="connsiteY49" fmla="*/ 16845 h 320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6959" h="320118">
                      <a:moveTo>
                        <a:pt x="16959" y="320119"/>
                      </a:moveTo>
                      <a:lnTo>
                        <a:pt x="0" y="320119"/>
                      </a:lnTo>
                      <a:lnTo>
                        <a:pt x="0" y="303265"/>
                      </a:lnTo>
                      <a:lnTo>
                        <a:pt x="16959" y="303265"/>
                      </a:lnTo>
                      <a:lnTo>
                        <a:pt x="16959" y="320119"/>
                      </a:lnTo>
                      <a:close/>
                      <a:moveTo>
                        <a:pt x="16959" y="286419"/>
                      </a:moveTo>
                      <a:lnTo>
                        <a:pt x="0" y="286419"/>
                      </a:lnTo>
                      <a:lnTo>
                        <a:pt x="0" y="269574"/>
                      </a:lnTo>
                      <a:lnTo>
                        <a:pt x="16959" y="269574"/>
                      </a:lnTo>
                      <a:lnTo>
                        <a:pt x="16959" y="286419"/>
                      </a:lnTo>
                      <a:close/>
                      <a:moveTo>
                        <a:pt x="16959" y="252724"/>
                      </a:moveTo>
                      <a:lnTo>
                        <a:pt x="0" y="252724"/>
                      </a:lnTo>
                      <a:lnTo>
                        <a:pt x="0" y="235875"/>
                      </a:lnTo>
                      <a:lnTo>
                        <a:pt x="16959" y="235875"/>
                      </a:lnTo>
                      <a:lnTo>
                        <a:pt x="16959" y="252724"/>
                      </a:lnTo>
                      <a:close/>
                      <a:moveTo>
                        <a:pt x="16959" y="219025"/>
                      </a:moveTo>
                      <a:lnTo>
                        <a:pt x="0" y="219025"/>
                      </a:lnTo>
                      <a:lnTo>
                        <a:pt x="0" y="202179"/>
                      </a:lnTo>
                      <a:lnTo>
                        <a:pt x="16959" y="202179"/>
                      </a:lnTo>
                      <a:lnTo>
                        <a:pt x="16959" y="219025"/>
                      </a:lnTo>
                      <a:close/>
                      <a:moveTo>
                        <a:pt x="16959" y="185325"/>
                      </a:moveTo>
                      <a:lnTo>
                        <a:pt x="0" y="185325"/>
                      </a:lnTo>
                      <a:lnTo>
                        <a:pt x="0" y="168480"/>
                      </a:lnTo>
                      <a:lnTo>
                        <a:pt x="16959" y="168480"/>
                      </a:lnTo>
                      <a:lnTo>
                        <a:pt x="16959" y="185325"/>
                      </a:lnTo>
                      <a:close/>
                      <a:moveTo>
                        <a:pt x="16959" y="151635"/>
                      </a:moveTo>
                      <a:lnTo>
                        <a:pt x="0" y="151635"/>
                      </a:lnTo>
                      <a:lnTo>
                        <a:pt x="0" y="134785"/>
                      </a:lnTo>
                      <a:lnTo>
                        <a:pt x="16959" y="134785"/>
                      </a:lnTo>
                      <a:lnTo>
                        <a:pt x="16959" y="151635"/>
                      </a:lnTo>
                      <a:close/>
                      <a:moveTo>
                        <a:pt x="16959" y="117935"/>
                      </a:moveTo>
                      <a:lnTo>
                        <a:pt x="0" y="117935"/>
                      </a:lnTo>
                      <a:lnTo>
                        <a:pt x="0" y="101090"/>
                      </a:lnTo>
                      <a:lnTo>
                        <a:pt x="16959" y="101090"/>
                      </a:lnTo>
                      <a:lnTo>
                        <a:pt x="16959" y="117935"/>
                      </a:lnTo>
                      <a:close/>
                      <a:moveTo>
                        <a:pt x="16959" y="84236"/>
                      </a:moveTo>
                      <a:lnTo>
                        <a:pt x="0" y="84236"/>
                      </a:lnTo>
                      <a:lnTo>
                        <a:pt x="0" y="67390"/>
                      </a:lnTo>
                      <a:lnTo>
                        <a:pt x="16959" y="67390"/>
                      </a:lnTo>
                      <a:lnTo>
                        <a:pt x="16959" y="84236"/>
                      </a:lnTo>
                      <a:close/>
                      <a:moveTo>
                        <a:pt x="16959" y="50541"/>
                      </a:moveTo>
                      <a:lnTo>
                        <a:pt x="0" y="50541"/>
                      </a:lnTo>
                      <a:lnTo>
                        <a:pt x="0" y="33695"/>
                      </a:lnTo>
                      <a:lnTo>
                        <a:pt x="16959" y="33695"/>
                      </a:lnTo>
                      <a:lnTo>
                        <a:pt x="16959" y="50541"/>
                      </a:lnTo>
                      <a:close/>
                      <a:moveTo>
                        <a:pt x="16959" y="16845"/>
                      </a:moveTo>
                      <a:lnTo>
                        <a:pt x="0" y="16845"/>
                      </a:lnTo>
                      <a:lnTo>
                        <a:pt x="0" y="0"/>
                      </a:lnTo>
                      <a:lnTo>
                        <a:pt x="16959" y="0"/>
                      </a:lnTo>
                      <a:lnTo>
                        <a:pt x="16959" y="16845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7134D11F-C13B-EA86-9D15-E8B34F6ED0A4}"/>
                    </a:ext>
                  </a:extLst>
                </p:cNvPr>
                <p:cNvSpPr/>
                <p:nvPr/>
              </p:nvSpPr>
              <p:spPr>
                <a:xfrm>
                  <a:off x="8383429" y="6527971"/>
                  <a:ext cx="16959" cy="8294"/>
                </a:xfrm>
                <a:custGeom>
                  <a:avLst/>
                  <a:gdLst>
                    <a:gd name="connsiteX0" fmla="*/ 0 w 16959"/>
                    <a:gd name="connsiteY0" fmla="*/ 0 h 8294"/>
                    <a:gd name="connsiteX1" fmla="*/ 16959 w 16959"/>
                    <a:gd name="connsiteY1" fmla="*/ 0 h 8294"/>
                    <a:gd name="connsiteX2" fmla="*/ 16959 w 16959"/>
                    <a:gd name="connsiteY2" fmla="*/ 8294 h 8294"/>
                    <a:gd name="connsiteX3" fmla="*/ 0 w 16959"/>
                    <a:gd name="connsiteY3" fmla="*/ 8294 h 8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4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4"/>
                      </a:lnTo>
                      <a:lnTo>
                        <a:pt x="0" y="8294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29" name="그래픽 342">
              <a:extLst>
                <a:ext uri="{FF2B5EF4-FFF2-40B4-BE49-F238E27FC236}">
                  <a16:creationId xmlns:a16="http://schemas.microsoft.com/office/drawing/2014/main" id="{A51D5FBA-C30D-945F-EFB6-74D65E9C5949}"/>
                </a:ext>
              </a:extLst>
            </p:cNvPr>
            <p:cNvGrpSpPr/>
            <p:nvPr/>
          </p:nvGrpSpPr>
          <p:grpSpPr>
            <a:xfrm>
              <a:off x="7906850" y="6292324"/>
              <a:ext cx="299366" cy="302505"/>
              <a:chOff x="7906850" y="6292325"/>
              <a:chExt cx="299366" cy="302507"/>
            </a:xfrm>
            <a:grpFill/>
          </p:grpSpPr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105CE0E7-4341-F235-DE0B-EC4FF207A333}"/>
                  </a:ext>
                </a:extLst>
              </p:cNvPr>
              <p:cNvSpPr/>
              <p:nvPr/>
            </p:nvSpPr>
            <p:spPr>
              <a:xfrm>
                <a:off x="7906850" y="6292325"/>
                <a:ext cx="299366" cy="302505"/>
              </a:xfrm>
              <a:custGeom>
                <a:avLst/>
                <a:gdLst>
                  <a:gd name="connsiteX0" fmla="*/ 149685 w 299366"/>
                  <a:gd name="connsiteY0" fmla="*/ 302505 h 302505"/>
                  <a:gd name="connsiteX1" fmla="*/ 0 w 299366"/>
                  <a:gd name="connsiteY1" fmla="*/ 151251 h 302505"/>
                  <a:gd name="connsiteX2" fmla="*/ 149685 w 299366"/>
                  <a:gd name="connsiteY2" fmla="*/ 0 h 302505"/>
                  <a:gd name="connsiteX3" fmla="*/ 299367 w 299366"/>
                  <a:gd name="connsiteY3" fmla="*/ 151251 h 302505"/>
                  <a:gd name="connsiteX4" fmla="*/ 149685 w 299366"/>
                  <a:gd name="connsiteY4" fmla="*/ 302505 h 302505"/>
                  <a:gd name="connsiteX5" fmla="*/ 149685 w 299366"/>
                  <a:gd name="connsiteY5" fmla="*/ 16955 h 302505"/>
                  <a:gd name="connsiteX6" fmla="*/ 16955 w 299366"/>
                  <a:gd name="connsiteY6" fmla="*/ 151251 h 302505"/>
                  <a:gd name="connsiteX7" fmla="*/ 149685 w 299366"/>
                  <a:gd name="connsiteY7" fmla="*/ 285550 h 302505"/>
                  <a:gd name="connsiteX8" fmla="*/ 282407 w 299366"/>
                  <a:gd name="connsiteY8" fmla="*/ 151251 h 302505"/>
                  <a:gd name="connsiteX9" fmla="*/ 149685 w 299366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366" h="302505">
                    <a:moveTo>
                      <a:pt x="149685" y="302505"/>
                    </a:moveTo>
                    <a:cubicBezTo>
                      <a:pt x="67150" y="302505"/>
                      <a:pt x="0" y="234655"/>
                      <a:pt x="0" y="151251"/>
                    </a:cubicBezTo>
                    <a:cubicBezTo>
                      <a:pt x="0" y="67850"/>
                      <a:pt x="67150" y="0"/>
                      <a:pt x="149685" y="0"/>
                    </a:cubicBezTo>
                    <a:cubicBezTo>
                      <a:pt x="232217" y="4"/>
                      <a:pt x="299367" y="67854"/>
                      <a:pt x="299367" y="151251"/>
                    </a:cubicBezTo>
                    <a:cubicBezTo>
                      <a:pt x="299367" y="234655"/>
                      <a:pt x="232217" y="302505"/>
                      <a:pt x="149685" y="302505"/>
                    </a:cubicBezTo>
                    <a:close/>
                    <a:moveTo>
                      <a:pt x="149685" y="16955"/>
                    </a:moveTo>
                    <a:cubicBezTo>
                      <a:pt x="76499" y="16955"/>
                      <a:pt x="16955" y="77199"/>
                      <a:pt x="16955" y="151251"/>
                    </a:cubicBezTo>
                    <a:cubicBezTo>
                      <a:pt x="16955" y="225307"/>
                      <a:pt x="76499" y="285550"/>
                      <a:pt x="149685" y="285550"/>
                    </a:cubicBezTo>
                    <a:cubicBezTo>
                      <a:pt x="222868" y="285550"/>
                      <a:pt x="282407" y="225307"/>
                      <a:pt x="282407" y="151251"/>
                    </a:cubicBezTo>
                    <a:cubicBezTo>
                      <a:pt x="282407" y="77203"/>
                      <a:pt x="222868" y="16959"/>
                      <a:pt x="149685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D8B4E45C-20E9-BAEE-C053-425DBD6FFCB5}"/>
                  </a:ext>
                </a:extLst>
              </p:cNvPr>
              <p:cNvSpPr/>
              <p:nvPr/>
            </p:nvSpPr>
            <p:spPr>
              <a:xfrm>
                <a:off x="7966368" y="6292326"/>
                <a:ext cx="180292" cy="302505"/>
              </a:xfrm>
              <a:custGeom>
                <a:avLst/>
                <a:gdLst>
                  <a:gd name="connsiteX0" fmla="*/ 90167 w 180292"/>
                  <a:gd name="connsiteY0" fmla="*/ 302505 h 302505"/>
                  <a:gd name="connsiteX1" fmla="*/ 0 w 180292"/>
                  <a:gd name="connsiteY1" fmla="*/ 151251 h 302505"/>
                  <a:gd name="connsiteX2" fmla="*/ 90167 w 180292"/>
                  <a:gd name="connsiteY2" fmla="*/ 0 h 302505"/>
                  <a:gd name="connsiteX3" fmla="*/ 180293 w 180292"/>
                  <a:gd name="connsiteY3" fmla="*/ 151251 h 302505"/>
                  <a:gd name="connsiteX4" fmla="*/ 90167 w 180292"/>
                  <a:gd name="connsiteY4" fmla="*/ 302505 h 302505"/>
                  <a:gd name="connsiteX5" fmla="*/ 90167 w 180292"/>
                  <a:gd name="connsiteY5" fmla="*/ 16955 h 302505"/>
                  <a:gd name="connsiteX6" fmla="*/ 16955 w 180292"/>
                  <a:gd name="connsiteY6" fmla="*/ 151251 h 302505"/>
                  <a:gd name="connsiteX7" fmla="*/ 90167 w 180292"/>
                  <a:gd name="connsiteY7" fmla="*/ 285550 h 302505"/>
                  <a:gd name="connsiteX8" fmla="*/ 163337 w 180292"/>
                  <a:gd name="connsiteY8" fmla="*/ 151251 h 302505"/>
                  <a:gd name="connsiteX9" fmla="*/ 90167 w 180292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292" h="302505">
                    <a:moveTo>
                      <a:pt x="90167" y="302505"/>
                    </a:moveTo>
                    <a:cubicBezTo>
                      <a:pt x="39610" y="302505"/>
                      <a:pt x="0" y="236069"/>
                      <a:pt x="0" y="151251"/>
                    </a:cubicBezTo>
                    <a:cubicBezTo>
                      <a:pt x="0" y="66433"/>
                      <a:pt x="39606" y="0"/>
                      <a:pt x="90167" y="0"/>
                    </a:cubicBezTo>
                    <a:cubicBezTo>
                      <a:pt x="140704" y="8"/>
                      <a:pt x="180293" y="66441"/>
                      <a:pt x="180293" y="151251"/>
                    </a:cubicBezTo>
                    <a:cubicBezTo>
                      <a:pt x="180293" y="236069"/>
                      <a:pt x="140704" y="302505"/>
                      <a:pt x="90167" y="302505"/>
                    </a:cubicBezTo>
                    <a:close/>
                    <a:moveTo>
                      <a:pt x="90167" y="16955"/>
                    </a:moveTo>
                    <a:cubicBezTo>
                      <a:pt x="50482" y="16955"/>
                      <a:pt x="16955" y="78456"/>
                      <a:pt x="16955" y="151251"/>
                    </a:cubicBezTo>
                    <a:cubicBezTo>
                      <a:pt x="16955" y="224049"/>
                      <a:pt x="50482" y="285550"/>
                      <a:pt x="90167" y="285550"/>
                    </a:cubicBezTo>
                    <a:cubicBezTo>
                      <a:pt x="129828" y="285550"/>
                      <a:pt x="163337" y="224049"/>
                      <a:pt x="163337" y="151251"/>
                    </a:cubicBezTo>
                    <a:cubicBezTo>
                      <a:pt x="163337" y="78456"/>
                      <a:pt x="129828" y="16959"/>
                      <a:pt x="90167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0C43DB9-0D37-C5B2-59A8-653FC3B0816B}"/>
                  </a:ext>
                </a:extLst>
              </p:cNvPr>
              <p:cNvSpPr/>
              <p:nvPr/>
            </p:nvSpPr>
            <p:spPr>
              <a:xfrm>
                <a:off x="8048056" y="6292331"/>
                <a:ext cx="158160" cy="302501"/>
              </a:xfrm>
              <a:custGeom>
                <a:avLst/>
                <a:gdLst>
                  <a:gd name="connsiteX0" fmla="*/ 8480 w 158160"/>
                  <a:gd name="connsiteY0" fmla="*/ 302501 h 302501"/>
                  <a:gd name="connsiteX1" fmla="*/ 0 w 158160"/>
                  <a:gd name="connsiteY1" fmla="*/ 302501 h 302501"/>
                  <a:gd name="connsiteX2" fmla="*/ 0 w 158160"/>
                  <a:gd name="connsiteY2" fmla="*/ 0 h 302501"/>
                  <a:gd name="connsiteX3" fmla="*/ 8480 w 158160"/>
                  <a:gd name="connsiteY3" fmla="*/ 0 h 302501"/>
                  <a:gd name="connsiteX4" fmla="*/ 158161 w 158160"/>
                  <a:gd name="connsiteY4" fmla="*/ 151251 h 302501"/>
                  <a:gd name="connsiteX5" fmla="*/ 8480 w 158160"/>
                  <a:gd name="connsiteY5" fmla="*/ 302501 h 302501"/>
                  <a:gd name="connsiteX6" fmla="*/ 16955 w 158160"/>
                  <a:gd name="connsiteY6" fmla="*/ 17225 h 302501"/>
                  <a:gd name="connsiteX7" fmla="*/ 16955 w 158160"/>
                  <a:gd name="connsiteY7" fmla="*/ 285280 h 302501"/>
                  <a:gd name="connsiteX8" fmla="*/ 141202 w 158160"/>
                  <a:gd name="connsiteY8" fmla="*/ 151246 h 302501"/>
                  <a:gd name="connsiteX9" fmla="*/ 16955 w 158160"/>
                  <a:gd name="connsiteY9" fmla="*/ 17225 h 30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160" h="302501">
                    <a:moveTo>
                      <a:pt x="8480" y="302501"/>
                    </a:moveTo>
                    <a:lnTo>
                      <a:pt x="0" y="302501"/>
                    </a:lnTo>
                    <a:lnTo>
                      <a:pt x="0" y="0"/>
                    </a:lnTo>
                    <a:lnTo>
                      <a:pt x="8480" y="0"/>
                    </a:lnTo>
                    <a:cubicBezTo>
                      <a:pt x="91011" y="0"/>
                      <a:pt x="158161" y="67850"/>
                      <a:pt x="158161" y="151251"/>
                    </a:cubicBezTo>
                    <a:cubicBezTo>
                      <a:pt x="158161" y="234651"/>
                      <a:pt x="91011" y="302501"/>
                      <a:pt x="8480" y="302501"/>
                    </a:cubicBezTo>
                    <a:close/>
                    <a:moveTo>
                      <a:pt x="16955" y="17225"/>
                    </a:moveTo>
                    <a:lnTo>
                      <a:pt x="16955" y="285280"/>
                    </a:lnTo>
                    <a:cubicBezTo>
                      <a:pt x="86210" y="280842"/>
                      <a:pt x="141202" y="222425"/>
                      <a:pt x="141202" y="151246"/>
                    </a:cubicBezTo>
                    <a:cubicBezTo>
                      <a:pt x="141202" y="80076"/>
                      <a:pt x="86210" y="21655"/>
                      <a:pt x="16955" y="1722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18B33492-545D-E311-AAF3-19CFC852C934}"/>
                  </a:ext>
                </a:extLst>
              </p:cNvPr>
              <p:cNvSpPr/>
              <p:nvPr/>
            </p:nvSpPr>
            <p:spPr>
              <a:xfrm>
                <a:off x="7906850" y="6384766"/>
                <a:ext cx="299362" cy="117618"/>
              </a:xfrm>
              <a:custGeom>
                <a:avLst/>
                <a:gdLst>
                  <a:gd name="connsiteX0" fmla="*/ 287567 w 299362"/>
                  <a:gd name="connsiteY0" fmla="*/ 117619 h 117618"/>
                  <a:gd name="connsiteX1" fmla="*/ 11753 w 299362"/>
                  <a:gd name="connsiteY1" fmla="*/ 117619 h 117618"/>
                  <a:gd name="connsiteX2" fmla="*/ 9699 w 299362"/>
                  <a:gd name="connsiteY2" fmla="*/ 112092 h 117618"/>
                  <a:gd name="connsiteX3" fmla="*/ 0 w 299362"/>
                  <a:gd name="connsiteY3" fmla="*/ 58809 h 117618"/>
                  <a:gd name="connsiteX4" fmla="*/ 9716 w 299362"/>
                  <a:gd name="connsiteY4" fmla="*/ 5514 h 117618"/>
                  <a:gd name="connsiteX5" fmla="*/ 11770 w 299362"/>
                  <a:gd name="connsiteY5" fmla="*/ 0 h 117618"/>
                  <a:gd name="connsiteX6" fmla="*/ 287567 w 299362"/>
                  <a:gd name="connsiteY6" fmla="*/ 0 h 117618"/>
                  <a:gd name="connsiteX7" fmla="*/ 289621 w 299362"/>
                  <a:gd name="connsiteY7" fmla="*/ 5510 h 117618"/>
                  <a:gd name="connsiteX8" fmla="*/ 299363 w 299362"/>
                  <a:gd name="connsiteY8" fmla="*/ 58814 h 117618"/>
                  <a:gd name="connsiteX9" fmla="*/ 289621 w 299362"/>
                  <a:gd name="connsiteY9" fmla="*/ 112109 h 117618"/>
                  <a:gd name="connsiteX10" fmla="*/ 287567 w 299362"/>
                  <a:gd name="connsiteY10" fmla="*/ 117619 h 117618"/>
                  <a:gd name="connsiteX11" fmla="*/ 23667 w 299362"/>
                  <a:gd name="connsiteY11" fmla="*/ 100659 h 117618"/>
                  <a:gd name="connsiteX12" fmla="*/ 275674 w 299362"/>
                  <a:gd name="connsiteY12" fmla="*/ 100659 h 117618"/>
                  <a:gd name="connsiteX13" fmla="*/ 282407 w 299362"/>
                  <a:gd name="connsiteY13" fmla="*/ 58809 h 117618"/>
                  <a:gd name="connsiteX14" fmla="*/ 275674 w 299362"/>
                  <a:gd name="connsiteY14" fmla="*/ 16951 h 117618"/>
                  <a:gd name="connsiteX15" fmla="*/ 23676 w 299362"/>
                  <a:gd name="connsiteY15" fmla="*/ 16951 h 117618"/>
                  <a:gd name="connsiteX16" fmla="*/ 16955 w 299362"/>
                  <a:gd name="connsiteY16" fmla="*/ 58809 h 117618"/>
                  <a:gd name="connsiteX17" fmla="*/ 23667 w 299362"/>
                  <a:gd name="connsiteY17" fmla="*/ 100659 h 1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9362" h="117618">
                    <a:moveTo>
                      <a:pt x="287567" y="117619"/>
                    </a:moveTo>
                    <a:lnTo>
                      <a:pt x="11753" y="117619"/>
                    </a:lnTo>
                    <a:lnTo>
                      <a:pt x="9699" y="112092"/>
                    </a:lnTo>
                    <a:cubicBezTo>
                      <a:pt x="3261" y="94783"/>
                      <a:pt x="0" y="76857"/>
                      <a:pt x="0" y="58809"/>
                    </a:cubicBezTo>
                    <a:cubicBezTo>
                      <a:pt x="0" y="40745"/>
                      <a:pt x="3265" y="22811"/>
                      <a:pt x="9716" y="5514"/>
                    </a:cubicBezTo>
                    <a:lnTo>
                      <a:pt x="11770" y="0"/>
                    </a:lnTo>
                    <a:lnTo>
                      <a:pt x="287567" y="0"/>
                    </a:lnTo>
                    <a:lnTo>
                      <a:pt x="289621" y="5510"/>
                    </a:lnTo>
                    <a:cubicBezTo>
                      <a:pt x="296085" y="22794"/>
                      <a:pt x="299363" y="40732"/>
                      <a:pt x="299363" y="58814"/>
                    </a:cubicBezTo>
                    <a:cubicBezTo>
                      <a:pt x="299363" y="76891"/>
                      <a:pt x="296089" y="94825"/>
                      <a:pt x="289621" y="112109"/>
                    </a:cubicBezTo>
                    <a:lnTo>
                      <a:pt x="287567" y="117619"/>
                    </a:lnTo>
                    <a:close/>
                    <a:moveTo>
                      <a:pt x="23667" y="100659"/>
                    </a:moveTo>
                    <a:lnTo>
                      <a:pt x="275674" y="100659"/>
                    </a:lnTo>
                    <a:cubicBezTo>
                      <a:pt x="280150" y="86999"/>
                      <a:pt x="282407" y="72951"/>
                      <a:pt x="282407" y="58809"/>
                    </a:cubicBezTo>
                    <a:cubicBezTo>
                      <a:pt x="282407" y="44664"/>
                      <a:pt x="280146" y="30611"/>
                      <a:pt x="275674" y="16951"/>
                    </a:cubicBezTo>
                    <a:lnTo>
                      <a:pt x="23676" y="16951"/>
                    </a:lnTo>
                    <a:cubicBezTo>
                      <a:pt x="19212" y="30624"/>
                      <a:pt x="16955" y="44677"/>
                      <a:pt x="16955" y="58809"/>
                    </a:cubicBezTo>
                    <a:cubicBezTo>
                      <a:pt x="16955" y="72930"/>
                      <a:pt x="19212" y="86978"/>
                      <a:pt x="23667" y="100659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70" name="그래픽 39">
            <a:extLst>
              <a:ext uri="{FF2B5EF4-FFF2-40B4-BE49-F238E27FC236}">
                <a16:creationId xmlns:a16="http://schemas.microsoft.com/office/drawing/2014/main" id="{FA28EDE7-CE81-49B3-FDFE-F2F77C2E115F}"/>
              </a:ext>
            </a:extLst>
          </p:cNvPr>
          <p:cNvGrpSpPr/>
          <p:nvPr/>
        </p:nvGrpSpPr>
        <p:grpSpPr>
          <a:xfrm>
            <a:off x="2047707" y="2413487"/>
            <a:ext cx="442315" cy="437883"/>
            <a:chOff x="7270914" y="4323490"/>
            <a:chExt cx="540000" cy="534579"/>
          </a:xfrm>
          <a:solidFill>
            <a:schemeClr val="accent1"/>
          </a:solidFill>
        </p:grpSpPr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5B5A0AD3-80BB-8873-9662-A04B7BB536AA}"/>
                </a:ext>
              </a:extLst>
            </p:cNvPr>
            <p:cNvSpPr/>
            <p:nvPr/>
          </p:nvSpPr>
          <p:spPr>
            <a:xfrm>
              <a:off x="7470370" y="4499239"/>
              <a:ext cx="16875" cy="36195"/>
            </a:xfrm>
            <a:custGeom>
              <a:avLst/>
              <a:gdLst>
                <a:gd name="connsiteX0" fmla="*/ 0 w 16875"/>
                <a:gd name="connsiteY0" fmla="*/ 0 h 36196"/>
                <a:gd name="connsiteX1" fmla="*/ 16875 w 16875"/>
                <a:gd name="connsiteY1" fmla="*/ 0 h 36196"/>
                <a:gd name="connsiteX2" fmla="*/ 16875 w 16875"/>
                <a:gd name="connsiteY2" fmla="*/ 36197 h 36196"/>
                <a:gd name="connsiteX3" fmla="*/ 0 w 16875"/>
                <a:gd name="connsiteY3" fmla="*/ 36197 h 3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6196">
                  <a:moveTo>
                    <a:pt x="0" y="0"/>
                  </a:moveTo>
                  <a:lnTo>
                    <a:pt x="16875" y="0"/>
                  </a:lnTo>
                  <a:lnTo>
                    <a:pt x="16875" y="36197"/>
                  </a:lnTo>
                  <a:lnTo>
                    <a:pt x="0" y="3619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4DCD993C-8C5A-583C-625F-08A6861065EF}"/>
                </a:ext>
              </a:extLst>
            </p:cNvPr>
            <p:cNvSpPr/>
            <p:nvPr/>
          </p:nvSpPr>
          <p:spPr>
            <a:xfrm>
              <a:off x="7467982" y="4323490"/>
              <a:ext cx="173032" cy="106091"/>
            </a:xfrm>
            <a:custGeom>
              <a:avLst/>
              <a:gdLst>
                <a:gd name="connsiteX0" fmla="*/ 173032 w 173032"/>
                <a:gd name="connsiteY0" fmla="*/ 106093 h 106093"/>
                <a:gd name="connsiteX1" fmla="*/ 156157 w 173032"/>
                <a:gd name="connsiteY1" fmla="*/ 106093 h 106093"/>
                <a:gd name="connsiteX2" fmla="*/ 156157 w 173032"/>
                <a:gd name="connsiteY2" fmla="*/ 16875 h 106093"/>
                <a:gd name="connsiteX3" fmla="*/ 0 w 173032"/>
                <a:gd name="connsiteY3" fmla="*/ 16875 h 106093"/>
                <a:gd name="connsiteX4" fmla="*/ 0 w 173032"/>
                <a:gd name="connsiteY4" fmla="*/ 0 h 106093"/>
                <a:gd name="connsiteX5" fmla="*/ 173032 w 173032"/>
                <a:gd name="connsiteY5" fmla="*/ 0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032" h="106093">
                  <a:moveTo>
                    <a:pt x="173032" y="106093"/>
                  </a:moveTo>
                  <a:lnTo>
                    <a:pt x="156157" y="106093"/>
                  </a:lnTo>
                  <a:lnTo>
                    <a:pt x="156157" y="16875"/>
                  </a:lnTo>
                  <a:lnTo>
                    <a:pt x="0" y="16875"/>
                  </a:lnTo>
                  <a:lnTo>
                    <a:pt x="0" y="0"/>
                  </a:lnTo>
                  <a:lnTo>
                    <a:pt x="17303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273525E6-F4AD-9F29-B895-BDDB05A2C470}"/>
                </a:ext>
              </a:extLst>
            </p:cNvPr>
            <p:cNvSpPr/>
            <p:nvPr/>
          </p:nvSpPr>
          <p:spPr>
            <a:xfrm>
              <a:off x="7376685" y="4529162"/>
              <a:ext cx="166370" cy="328907"/>
            </a:xfrm>
            <a:custGeom>
              <a:avLst/>
              <a:gdLst>
                <a:gd name="connsiteX0" fmla="*/ 166371 w 166370"/>
                <a:gd name="connsiteY0" fmla="*/ 328915 h 328914"/>
                <a:gd name="connsiteX1" fmla="*/ 0 w 166370"/>
                <a:gd name="connsiteY1" fmla="*/ 328915 h 328914"/>
                <a:gd name="connsiteX2" fmla="*/ 0 w 166370"/>
                <a:gd name="connsiteY2" fmla="*/ 0 h 328914"/>
                <a:gd name="connsiteX3" fmla="*/ 166371 w 166370"/>
                <a:gd name="connsiteY3" fmla="*/ 0 h 328914"/>
                <a:gd name="connsiteX4" fmla="*/ 166371 w 166370"/>
                <a:gd name="connsiteY4" fmla="*/ 328915 h 328914"/>
                <a:gd name="connsiteX5" fmla="*/ 16875 w 166370"/>
                <a:gd name="connsiteY5" fmla="*/ 312040 h 328914"/>
                <a:gd name="connsiteX6" fmla="*/ 149496 w 166370"/>
                <a:gd name="connsiteY6" fmla="*/ 312040 h 328914"/>
                <a:gd name="connsiteX7" fmla="*/ 149496 w 166370"/>
                <a:gd name="connsiteY7" fmla="*/ 16875 h 328914"/>
                <a:gd name="connsiteX8" fmla="*/ 16875 w 166370"/>
                <a:gd name="connsiteY8" fmla="*/ 16875 h 328914"/>
                <a:gd name="connsiteX9" fmla="*/ 16875 w 166370"/>
                <a:gd name="connsiteY9" fmla="*/ 312040 h 3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70" h="328914">
                  <a:moveTo>
                    <a:pt x="166371" y="328915"/>
                  </a:moveTo>
                  <a:lnTo>
                    <a:pt x="0" y="328915"/>
                  </a:lnTo>
                  <a:lnTo>
                    <a:pt x="0" y="0"/>
                  </a:lnTo>
                  <a:lnTo>
                    <a:pt x="166371" y="0"/>
                  </a:lnTo>
                  <a:lnTo>
                    <a:pt x="166371" y="328915"/>
                  </a:lnTo>
                  <a:close/>
                  <a:moveTo>
                    <a:pt x="16875" y="312040"/>
                  </a:moveTo>
                  <a:lnTo>
                    <a:pt x="149496" y="312040"/>
                  </a:lnTo>
                  <a:lnTo>
                    <a:pt x="149496" y="16875"/>
                  </a:lnTo>
                  <a:lnTo>
                    <a:pt x="16875" y="16875"/>
                  </a:lnTo>
                  <a:lnTo>
                    <a:pt x="16875" y="31204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4" name="그래픽 39">
              <a:extLst>
                <a:ext uri="{FF2B5EF4-FFF2-40B4-BE49-F238E27FC236}">
                  <a16:creationId xmlns:a16="http://schemas.microsoft.com/office/drawing/2014/main" id="{BF81FC1B-19AC-7C02-61FA-8516F9E96145}"/>
                </a:ext>
              </a:extLst>
            </p:cNvPr>
            <p:cNvGrpSpPr/>
            <p:nvPr/>
          </p:nvGrpSpPr>
          <p:grpSpPr>
            <a:xfrm>
              <a:off x="7409511" y="4610524"/>
              <a:ext cx="100094" cy="16875"/>
              <a:chOff x="7409523" y="4610622"/>
              <a:chExt cx="100094" cy="16875"/>
            </a:xfrm>
            <a:grpFill/>
          </p:grpSpPr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EEAAEF47-ADF5-F3FF-1498-2F62EEFCE70C}"/>
                  </a:ext>
                </a:extLst>
              </p:cNvPr>
              <p:cNvSpPr/>
              <p:nvPr/>
            </p:nvSpPr>
            <p:spPr>
              <a:xfrm>
                <a:off x="7409523" y="461062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자유형: 도형 214">
                <a:extLst>
                  <a:ext uri="{FF2B5EF4-FFF2-40B4-BE49-F238E27FC236}">
                    <a16:creationId xmlns:a16="http://schemas.microsoft.com/office/drawing/2014/main" id="{488F19D9-682F-0A4D-BE9E-8B994B6C8DAE}"/>
                  </a:ext>
                </a:extLst>
              </p:cNvPr>
              <p:cNvSpPr/>
              <p:nvPr/>
            </p:nvSpPr>
            <p:spPr>
              <a:xfrm>
                <a:off x="7449542" y="461062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3141786B-C2F3-D8AA-A54D-9EF42D140B50}"/>
                  </a:ext>
                </a:extLst>
              </p:cNvPr>
              <p:cNvSpPr/>
              <p:nvPr/>
            </p:nvSpPr>
            <p:spPr>
              <a:xfrm>
                <a:off x="7489569" y="461062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5" name="그래픽 39">
              <a:extLst>
                <a:ext uri="{FF2B5EF4-FFF2-40B4-BE49-F238E27FC236}">
                  <a16:creationId xmlns:a16="http://schemas.microsoft.com/office/drawing/2014/main" id="{0D0A74AB-D7DA-9347-210E-4785FCD06E94}"/>
                </a:ext>
              </a:extLst>
            </p:cNvPr>
            <p:cNvGrpSpPr/>
            <p:nvPr/>
          </p:nvGrpSpPr>
          <p:grpSpPr>
            <a:xfrm>
              <a:off x="7409511" y="4648765"/>
              <a:ext cx="100094" cy="16875"/>
              <a:chOff x="7409523" y="4648865"/>
              <a:chExt cx="100094" cy="16875"/>
            </a:xfrm>
            <a:grpFill/>
          </p:grpSpPr>
          <p:sp>
            <p:nvSpPr>
              <p:cNvPr id="211" name="자유형: 도형 210">
                <a:extLst>
                  <a:ext uri="{FF2B5EF4-FFF2-40B4-BE49-F238E27FC236}">
                    <a16:creationId xmlns:a16="http://schemas.microsoft.com/office/drawing/2014/main" id="{76FA52EC-2BDE-5399-5286-9AAAB50F6CB8}"/>
                  </a:ext>
                </a:extLst>
              </p:cNvPr>
              <p:cNvSpPr/>
              <p:nvPr/>
            </p:nvSpPr>
            <p:spPr>
              <a:xfrm>
                <a:off x="7409523" y="464886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23C06D08-0EC3-5EA3-564F-C6EE0A3D4A91}"/>
                  </a:ext>
                </a:extLst>
              </p:cNvPr>
              <p:cNvSpPr/>
              <p:nvPr/>
            </p:nvSpPr>
            <p:spPr>
              <a:xfrm>
                <a:off x="7449542" y="464886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B5F973A2-0B67-FEAF-82FB-760C7A5F8A75}"/>
                  </a:ext>
                </a:extLst>
              </p:cNvPr>
              <p:cNvSpPr/>
              <p:nvPr/>
            </p:nvSpPr>
            <p:spPr>
              <a:xfrm>
                <a:off x="7489569" y="464886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6" name="그래픽 39">
              <a:extLst>
                <a:ext uri="{FF2B5EF4-FFF2-40B4-BE49-F238E27FC236}">
                  <a16:creationId xmlns:a16="http://schemas.microsoft.com/office/drawing/2014/main" id="{37D769BB-B5F4-C4EA-3DB2-17828973C95C}"/>
                </a:ext>
              </a:extLst>
            </p:cNvPr>
            <p:cNvGrpSpPr/>
            <p:nvPr/>
          </p:nvGrpSpPr>
          <p:grpSpPr>
            <a:xfrm>
              <a:off x="7409511" y="4687011"/>
              <a:ext cx="100094" cy="16875"/>
              <a:chOff x="7409523" y="4687112"/>
              <a:chExt cx="100094" cy="16875"/>
            </a:xfrm>
            <a:grpFill/>
          </p:grpSpPr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8E52962A-10D6-60E3-6A9A-2184D8F12842}"/>
                  </a:ext>
                </a:extLst>
              </p:cNvPr>
              <p:cNvSpPr/>
              <p:nvPr/>
            </p:nvSpPr>
            <p:spPr>
              <a:xfrm>
                <a:off x="7409523" y="468711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자유형: 도형 208">
                <a:extLst>
                  <a:ext uri="{FF2B5EF4-FFF2-40B4-BE49-F238E27FC236}">
                    <a16:creationId xmlns:a16="http://schemas.microsoft.com/office/drawing/2014/main" id="{82A57CEA-B850-D0E2-D8C7-FB0971A8D030}"/>
                  </a:ext>
                </a:extLst>
              </p:cNvPr>
              <p:cNvSpPr/>
              <p:nvPr/>
            </p:nvSpPr>
            <p:spPr>
              <a:xfrm>
                <a:off x="7449542" y="468711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자유형: 도형 209">
                <a:extLst>
                  <a:ext uri="{FF2B5EF4-FFF2-40B4-BE49-F238E27FC236}">
                    <a16:creationId xmlns:a16="http://schemas.microsoft.com/office/drawing/2014/main" id="{8E1D90BD-A409-68A3-1875-A44A69951C7C}"/>
                  </a:ext>
                </a:extLst>
              </p:cNvPr>
              <p:cNvSpPr/>
              <p:nvPr/>
            </p:nvSpPr>
            <p:spPr>
              <a:xfrm>
                <a:off x="7489569" y="468711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7" name="그래픽 39">
              <a:extLst>
                <a:ext uri="{FF2B5EF4-FFF2-40B4-BE49-F238E27FC236}">
                  <a16:creationId xmlns:a16="http://schemas.microsoft.com/office/drawing/2014/main" id="{7EB4C917-CDC1-37FE-F38C-E298A906DB98}"/>
                </a:ext>
              </a:extLst>
            </p:cNvPr>
            <p:cNvGrpSpPr/>
            <p:nvPr/>
          </p:nvGrpSpPr>
          <p:grpSpPr>
            <a:xfrm>
              <a:off x="7409511" y="4725254"/>
              <a:ext cx="100094" cy="16875"/>
              <a:chOff x="7409523" y="4725355"/>
              <a:chExt cx="100094" cy="16875"/>
            </a:xfrm>
            <a:grpFill/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E9ADA717-CB8D-98A2-F8B9-39D4F90A32C5}"/>
                  </a:ext>
                </a:extLst>
              </p:cNvPr>
              <p:cNvSpPr/>
              <p:nvPr/>
            </p:nvSpPr>
            <p:spPr>
              <a:xfrm>
                <a:off x="7409523" y="472535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E74DB480-A4C3-7113-D6DE-3C1AA89A1737}"/>
                  </a:ext>
                </a:extLst>
              </p:cNvPr>
              <p:cNvSpPr/>
              <p:nvPr/>
            </p:nvSpPr>
            <p:spPr>
              <a:xfrm>
                <a:off x="7449542" y="472535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ABDD21D4-CA83-4B93-E447-62467F8DC15E}"/>
                  </a:ext>
                </a:extLst>
              </p:cNvPr>
              <p:cNvSpPr/>
              <p:nvPr/>
            </p:nvSpPr>
            <p:spPr>
              <a:xfrm>
                <a:off x="7489569" y="472535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8" name="그래픽 39">
              <a:extLst>
                <a:ext uri="{FF2B5EF4-FFF2-40B4-BE49-F238E27FC236}">
                  <a16:creationId xmlns:a16="http://schemas.microsoft.com/office/drawing/2014/main" id="{694BE6E4-C9D5-BDB8-BA92-3DB50E1C4748}"/>
                </a:ext>
              </a:extLst>
            </p:cNvPr>
            <p:cNvGrpSpPr/>
            <p:nvPr/>
          </p:nvGrpSpPr>
          <p:grpSpPr>
            <a:xfrm>
              <a:off x="7409511" y="4763496"/>
              <a:ext cx="100094" cy="16875"/>
              <a:chOff x="7409523" y="4763598"/>
              <a:chExt cx="100094" cy="16875"/>
            </a:xfrm>
            <a:grpFill/>
          </p:grpSpPr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F00C98D4-8D46-353F-D40C-21425DDD0C31}"/>
                  </a:ext>
                </a:extLst>
              </p:cNvPr>
              <p:cNvSpPr/>
              <p:nvPr/>
            </p:nvSpPr>
            <p:spPr>
              <a:xfrm>
                <a:off x="7409523" y="4763598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68AF35D2-DC46-6FE1-4ED6-0DDAF034051B}"/>
                  </a:ext>
                </a:extLst>
              </p:cNvPr>
              <p:cNvSpPr/>
              <p:nvPr/>
            </p:nvSpPr>
            <p:spPr>
              <a:xfrm>
                <a:off x="7449542" y="4763598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9F413DE5-2E62-66D9-2422-84B2D9306A6E}"/>
                  </a:ext>
                </a:extLst>
              </p:cNvPr>
              <p:cNvSpPr/>
              <p:nvPr/>
            </p:nvSpPr>
            <p:spPr>
              <a:xfrm>
                <a:off x="7489569" y="4763598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9" name="그래픽 39">
              <a:extLst>
                <a:ext uri="{FF2B5EF4-FFF2-40B4-BE49-F238E27FC236}">
                  <a16:creationId xmlns:a16="http://schemas.microsoft.com/office/drawing/2014/main" id="{DB5EC0BD-A9EE-4D1C-2DF1-962BF3C477D5}"/>
                </a:ext>
              </a:extLst>
            </p:cNvPr>
            <p:cNvGrpSpPr/>
            <p:nvPr/>
          </p:nvGrpSpPr>
          <p:grpSpPr>
            <a:xfrm>
              <a:off x="7409511" y="4801743"/>
              <a:ext cx="100094" cy="16875"/>
              <a:chOff x="7409523" y="4801846"/>
              <a:chExt cx="100094" cy="16875"/>
            </a:xfrm>
            <a:grpFill/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F55EDBCC-EC5E-ECD6-8649-25D3F47C0383}"/>
                  </a:ext>
                </a:extLst>
              </p:cNvPr>
              <p:cNvSpPr/>
              <p:nvPr/>
            </p:nvSpPr>
            <p:spPr>
              <a:xfrm>
                <a:off x="7409523" y="4801846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2C04ACFF-A86F-94BC-4FA7-215551D99F1D}"/>
                  </a:ext>
                </a:extLst>
              </p:cNvPr>
              <p:cNvSpPr/>
              <p:nvPr/>
            </p:nvSpPr>
            <p:spPr>
              <a:xfrm>
                <a:off x="7449542" y="4801846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E7DEE7B9-6C08-BF06-AD62-2409AC80109A}"/>
                  </a:ext>
                </a:extLst>
              </p:cNvPr>
              <p:cNvSpPr/>
              <p:nvPr/>
            </p:nvSpPr>
            <p:spPr>
              <a:xfrm>
                <a:off x="7489569" y="4801846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0" name="그래픽 39">
              <a:extLst>
                <a:ext uri="{FF2B5EF4-FFF2-40B4-BE49-F238E27FC236}">
                  <a16:creationId xmlns:a16="http://schemas.microsoft.com/office/drawing/2014/main" id="{300B2ACC-8440-940C-387B-505ACAED9FD6}"/>
                </a:ext>
              </a:extLst>
            </p:cNvPr>
            <p:cNvGrpSpPr/>
            <p:nvPr/>
          </p:nvGrpSpPr>
          <p:grpSpPr>
            <a:xfrm>
              <a:off x="7604910" y="4413179"/>
              <a:ext cx="155549" cy="444890"/>
              <a:chOff x="7604923" y="4413273"/>
              <a:chExt cx="155549" cy="444900"/>
            </a:xfrm>
            <a:grpFill/>
          </p:grpSpPr>
          <p:sp>
            <p:nvSpPr>
              <p:cNvPr id="189" name="자유형: 도형 188">
                <a:extLst>
                  <a:ext uri="{FF2B5EF4-FFF2-40B4-BE49-F238E27FC236}">
                    <a16:creationId xmlns:a16="http://schemas.microsoft.com/office/drawing/2014/main" id="{3B254BE6-3615-C639-6827-39744387FCA0}"/>
                  </a:ext>
                </a:extLst>
              </p:cNvPr>
              <p:cNvSpPr/>
              <p:nvPr/>
            </p:nvSpPr>
            <p:spPr>
              <a:xfrm>
                <a:off x="7604923" y="4496041"/>
                <a:ext cx="155549" cy="362133"/>
              </a:xfrm>
              <a:custGeom>
                <a:avLst/>
                <a:gdLst>
                  <a:gd name="connsiteX0" fmla="*/ 155550 w 155549"/>
                  <a:gd name="connsiteY0" fmla="*/ 362133 h 362133"/>
                  <a:gd name="connsiteX1" fmla="*/ 0 w 155549"/>
                  <a:gd name="connsiteY1" fmla="*/ 362133 h 362133"/>
                  <a:gd name="connsiteX2" fmla="*/ 0 w 155549"/>
                  <a:gd name="connsiteY2" fmla="*/ 0 h 362133"/>
                  <a:gd name="connsiteX3" fmla="*/ 155550 w 155549"/>
                  <a:gd name="connsiteY3" fmla="*/ 0 h 362133"/>
                  <a:gd name="connsiteX4" fmla="*/ 155550 w 155549"/>
                  <a:gd name="connsiteY4" fmla="*/ 362133 h 362133"/>
                  <a:gd name="connsiteX5" fmla="*/ 16875 w 155549"/>
                  <a:gd name="connsiteY5" fmla="*/ 345258 h 362133"/>
                  <a:gd name="connsiteX6" fmla="*/ 138675 w 155549"/>
                  <a:gd name="connsiteY6" fmla="*/ 345258 h 362133"/>
                  <a:gd name="connsiteX7" fmla="*/ 138675 w 155549"/>
                  <a:gd name="connsiteY7" fmla="*/ 16875 h 362133"/>
                  <a:gd name="connsiteX8" fmla="*/ 16875 w 155549"/>
                  <a:gd name="connsiteY8" fmla="*/ 16875 h 362133"/>
                  <a:gd name="connsiteX9" fmla="*/ 16875 w 155549"/>
                  <a:gd name="connsiteY9" fmla="*/ 345258 h 36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549" h="362133">
                    <a:moveTo>
                      <a:pt x="155550" y="362133"/>
                    </a:moveTo>
                    <a:lnTo>
                      <a:pt x="0" y="362133"/>
                    </a:lnTo>
                    <a:lnTo>
                      <a:pt x="0" y="0"/>
                    </a:lnTo>
                    <a:lnTo>
                      <a:pt x="155550" y="0"/>
                    </a:lnTo>
                    <a:lnTo>
                      <a:pt x="155550" y="362133"/>
                    </a:lnTo>
                    <a:close/>
                    <a:moveTo>
                      <a:pt x="16875" y="345258"/>
                    </a:moveTo>
                    <a:lnTo>
                      <a:pt x="138675" y="345258"/>
                    </a:lnTo>
                    <a:lnTo>
                      <a:pt x="138675" y="16875"/>
                    </a:lnTo>
                    <a:lnTo>
                      <a:pt x="16875" y="16875"/>
                    </a:lnTo>
                    <a:lnTo>
                      <a:pt x="16875" y="34525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자유형: 도형 189">
                <a:extLst>
                  <a:ext uri="{FF2B5EF4-FFF2-40B4-BE49-F238E27FC236}">
                    <a16:creationId xmlns:a16="http://schemas.microsoft.com/office/drawing/2014/main" id="{E204B6CA-D530-601F-53FD-E3312C0C5C4C}"/>
                  </a:ext>
                </a:extLst>
              </p:cNvPr>
              <p:cNvSpPr/>
              <p:nvPr/>
            </p:nvSpPr>
            <p:spPr>
              <a:xfrm>
                <a:off x="7624105" y="4460692"/>
                <a:ext cx="117179" cy="52105"/>
              </a:xfrm>
              <a:custGeom>
                <a:avLst/>
                <a:gdLst>
                  <a:gd name="connsiteX0" fmla="*/ 117180 w 117179"/>
                  <a:gd name="connsiteY0" fmla="*/ 52106 h 52105"/>
                  <a:gd name="connsiteX1" fmla="*/ 0 w 117179"/>
                  <a:gd name="connsiteY1" fmla="*/ 52106 h 52105"/>
                  <a:gd name="connsiteX2" fmla="*/ 0 w 117179"/>
                  <a:gd name="connsiteY2" fmla="*/ 0 h 52105"/>
                  <a:gd name="connsiteX3" fmla="*/ 117180 w 117179"/>
                  <a:gd name="connsiteY3" fmla="*/ 0 h 52105"/>
                  <a:gd name="connsiteX4" fmla="*/ 117180 w 117179"/>
                  <a:gd name="connsiteY4" fmla="*/ 52106 h 52105"/>
                  <a:gd name="connsiteX5" fmla="*/ 16875 w 117179"/>
                  <a:gd name="connsiteY5" fmla="*/ 35231 h 52105"/>
                  <a:gd name="connsiteX6" fmla="*/ 100305 w 117179"/>
                  <a:gd name="connsiteY6" fmla="*/ 35231 h 52105"/>
                  <a:gd name="connsiteX7" fmla="*/ 100305 w 117179"/>
                  <a:gd name="connsiteY7" fmla="*/ 16871 h 52105"/>
                  <a:gd name="connsiteX8" fmla="*/ 16875 w 117179"/>
                  <a:gd name="connsiteY8" fmla="*/ 16871 h 52105"/>
                  <a:gd name="connsiteX9" fmla="*/ 16875 w 117179"/>
                  <a:gd name="connsiteY9" fmla="*/ 35231 h 5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79" h="52105">
                    <a:moveTo>
                      <a:pt x="117180" y="52106"/>
                    </a:moveTo>
                    <a:lnTo>
                      <a:pt x="0" y="52106"/>
                    </a:lnTo>
                    <a:lnTo>
                      <a:pt x="0" y="0"/>
                    </a:lnTo>
                    <a:lnTo>
                      <a:pt x="117180" y="0"/>
                    </a:lnTo>
                    <a:lnTo>
                      <a:pt x="117180" y="52106"/>
                    </a:lnTo>
                    <a:close/>
                    <a:moveTo>
                      <a:pt x="16875" y="35231"/>
                    </a:moveTo>
                    <a:lnTo>
                      <a:pt x="100305" y="35231"/>
                    </a:lnTo>
                    <a:lnTo>
                      <a:pt x="100305" y="16871"/>
                    </a:lnTo>
                    <a:lnTo>
                      <a:pt x="16875" y="16871"/>
                    </a:lnTo>
                    <a:lnTo>
                      <a:pt x="16875" y="35231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id="{C608DB27-A938-57F0-7175-6FCDE8B87B4A}"/>
                  </a:ext>
                </a:extLst>
              </p:cNvPr>
              <p:cNvSpPr/>
              <p:nvPr/>
            </p:nvSpPr>
            <p:spPr>
              <a:xfrm>
                <a:off x="7642238" y="453708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자유형: 도형 191">
                <a:extLst>
                  <a:ext uri="{FF2B5EF4-FFF2-40B4-BE49-F238E27FC236}">
                    <a16:creationId xmlns:a16="http://schemas.microsoft.com/office/drawing/2014/main" id="{0292CEE8-B797-696A-24ED-896C9C0E62FC}"/>
                  </a:ext>
                </a:extLst>
              </p:cNvPr>
              <p:cNvSpPr/>
              <p:nvPr/>
            </p:nvSpPr>
            <p:spPr>
              <a:xfrm>
                <a:off x="7642238" y="4580188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자유형: 도형 192">
                <a:extLst>
                  <a:ext uri="{FF2B5EF4-FFF2-40B4-BE49-F238E27FC236}">
                    <a16:creationId xmlns:a16="http://schemas.microsoft.com/office/drawing/2014/main" id="{61734EA8-D72A-7771-6F8E-37072F4D5667}"/>
                  </a:ext>
                </a:extLst>
              </p:cNvPr>
              <p:cNvSpPr/>
              <p:nvPr/>
            </p:nvSpPr>
            <p:spPr>
              <a:xfrm>
                <a:off x="7642238" y="4623295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자유형: 도형 193">
                <a:extLst>
                  <a:ext uri="{FF2B5EF4-FFF2-40B4-BE49-F238E27FC236}">
                    <a16:creationId xmlns:a16="http://schemas.microsoft.com/office/drawing/2014/main" id="{12B4D97A-F015-B144-F25F-22C80FE61C53}"/>
                  </a:ext>
                </a:extLst>
              </p:cNvPr>
              <p:cNvSpPr/>
              <p:nvPr/>
            </p:nvSpPr>
            <p:spPr>
              <a:xfrm>
                <a:off x="7642238" y="4666394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자유형: 도형 194">
                <a:extLst>
                  <a:ext uri="{FF2B5EF4-FFF2-40B4-BE49-F238E27FC236}">
                    <a16:creationId xmlns:a16="http://schemas.microsoft.com/office/drawing/2014/main" id="{474AAFD4-7792-7DFF-55B3-A09B776E8305}"/>
                  </a:ext>
                </a:extLst>
              </p:cNvPr>
              <p:cNvSpPr/>
              <p:nvPr/>
            </p:nvSpPr>
            <p:spPr>
              <a:xfrm>
                <a:off x="7642238" y="4709493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자유형: 도형 195">
                <a:extLst>
                  <a:ext uri="{FF2B5EF4-FFF2-40B4-BE49-F238E27FC236}">
                    <a16:creationId xmlns:a16="http://schemas.microsoft.com/office/drawing/2014/main" id="{E36A0D65-ACBB-C676-053E-1A71B9D42EED}"/>
                  </a:ext>
                </a:extLst>
              </p:cNvPr>
              <p:cNvSpPr/>
              <p:nvPr/>
            </p:nvSpPr>
            <p:spPr>
              <a:xfrm>
                <a:off x="7642238" y="4752600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자유형: 도형 196">
                <a:extLst>
                  <a:ext uri="{FF2B5EF4-FFF2-40B4-BE49-F238E27FC236}">
                    <a16:creationId xmlns:a16="http://schemas.microsoft.com/office/drawing/2014/main" id="{F744A6BC-D57A-8ACD-D1D3-87DF62D3783C}"/>
                  </a:ext>
                </a:extLst>
              </p:cNvPr>
              <p:cNvSpPr/>
              <p:nvPr/>
            </p:nvSpPr>
            <p:spPr>
              <a:xfrm>
                <a:off x="7642238" y="479569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자유형: 도형 197">
                <a:extLst>
                  <a:ext uri="{FF2B5EF4-FFF2-40B4-BE49-F238E27FC236}">
                    <a16:creationId xmlns:a16="http://schemas.microsoft.com/office/drawing/2014/main" id="{0C2E7D1D-92B7-E31D-9D8D-33C57690BE5D}"/>
                  </a:ext>
                </a:extLst>
              </p:cNvPr>
              <p:cNvSpPr/>
              <p:nvPr/>
            </p:nvSpPr>
            <p:spPr>
              <a:xfrm>
                <a:off x="7674258" y="4413273"/>
                <a:ext cx="16875" cy="50979"/>
              </a:xfrm>
              <a:custGeom>
                <a:avLst/>
                <a:gdLst>
                  <a:gd name="connsiteX0" fmla="*/ 0 w 16875"/>
                  <a:gd name="connsiteY0" fmla="*/ 0 h 50979"/>
                  <a:gd name="connsiteX1" fmla="*/ 16875 w 16875"/>
                  <a:gd name="connsiteY1" fmla="*/ 0 h 50979"/>
                  <a:gd name="connsiteX2" fmla="*/ 16875 w 16875"/>
                  <a:gd name="connsiteY2" fmla="*/ 50979 h 50979"/>
                  <a:gd name="connsiteX3" fmla="*/ 0 w 16875"/>
                  <a:gd name="connsiteY3" fmla="*/ 50979 h 5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50979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50979"/>
                    </a:lnTo>
                    <a:lnTo>
                      <a:pt x="0" y="5097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F471DC5E-9393-FDDF-DFB5-798FD80AA687}"/>
                </a:ext>
              </a:extLst>
            </p:cNvPr>
            <p:cNvSpPr/>
            <p:nvPr/>
          </p:nvSpPr>
          <p:spPr>
            <a:xfrm>
              <a:off x="7314201" y="4485373"/>
              <a:ext cx="54101" cy="16875"/>
            </a:xfrm>
            <a:custGeom>
              <a:avLst/>
              <a:gdLst>
                <a:gd name="connsiteX0" fmla="*/ 0 w 54101"/>
                <a:gd name="connsiteY0" fmla="*/ 0 h 16875"/>
                <a:gd name="connsiteX1" fmla="*/ 54101 w 54101"/>
                <a:gd name="connsiteY1" fmla="*/ 0 h 16875"/>
                <a:gd name="connsiteX2" fmla="*/ 54101 w 54101"/>
                <a:gd name="connsiteY2" fmla="*/ 16875 h 16875"/>
                <a:gd name="connsiteX3" fmla="*/ 0 w 54101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" h="16875">
                  <a:moveTo>
                    <a:pt x="0" y="0"/>
                  </a:moveTo>
                  <a:lnTo>
                    <a:pt x="54101" y="0"/>
                  </a:lnTo>
                  <a:lnTo>
                    <a:pt x="54101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ABB9A057-EFF4-69EA-7695-CFA42BF66D48}"/>
                </a:ext>
              </a:extLst>
            </p:cNvPr>
            <p:cNvSpPr/>
            <p:nvPr/>
          </p:nvSpPr>
          <p:spPr>
            <a:xfrm>
              <a:off x="7270914" y="4485373"/>
              <a:ext cx="21975" cy="16875"/>
            </a:xfrm>
            <a:custGeom>
              <a:avLst/>
              <a:gdLst>
                <a:gd name="connsiteX0" fmla="*/ 0 w 21975"/>
                <a:gd name="connsiteY0" fmla="*/ 0 h 16875"/>
                <a:gd name="connsiteX1" fmla="*/ 21975 w 21975"/>
                <a:gd name="connsiteY1" fmla="*/ 0 h 16875"/>
                <a:gd name="connsiteX2" fmla="*/ 21975 w 21975"/>
                <a:gd name="connsiteY2" fmla="*/ 16875 h 16875"/>
                <a:gd name="connsiteX3" fmla="*/ 0 w 2197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5" h="16875">
                  <a:moveTo>
                    <a:pt x="0" y="0"/>
                  </a:moveTo>
                  <a:lnTo>
                    <a:pt x="21975" y="0"/>
                  </a:lnTo>
                  <a:lnTo>
                    <a:pt x="21975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C6BE9878-EF60-9A73-AAD6-7116F5DFD897}"/>
                </a:ext>
              </a:extLst>
            </p:cNvPr>
            <p:cNvSpPr/>
            <p:nvPr/>
          </p:nvSpPr>
          <p:spPr>
            <a:xfrm>
              <a:off x="7580615" y="4362851"/>
              <a:ext cx="21979" cy="16875"/>
            </a:xfrm>
            <a:custGeom>
              <a:avLst/>
              <a:gdLst>
                <a:gd name="connsiteX0" fmla="*/ 0 w 21979"/>
                <a:gd name="connsiteY0" fmla="*/ 0 h 16875"/>
                <a:gd name="connsiteX1" fmla="*/ 21980 w 21979"/>
                <a:gd name="connsiteY1" fmla="*/ 0 h 16875"/>
                <a:gd name="connsiteX2" fmla="*/ 21980 w 21979"/>
                <a:gd name="connsiteY2" fmla="*/ 16875 h 16875"/>
                <a:gd name="connsiteX3" fmla="*/ 0 w 2197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9" h="16875">
                  <a:moveTo>
                    <a:pt x="0" y="0"/>
                  </a:moveTo>
                  <a:lnTo>
                    <a:pt x="21980" y="0"/>
                  </a:lnTo>
                  <a:lnTo>
                    <a:pt x="2198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A7F24E66-DCCF-B595-0BAE-446A1DE17F9C}"/>
                </a:ext>
              </a:extLst>
            </p:cNvPr>
            <p:cNvSpPr/>
            <p:nvPr/>
          </p:nvSpPr>
          <p:spPr>
            <a:xfrm>
              <a:off x="7325418" y="4841194"/>
              <a:ext cx="485496" cy="16875"/>
            </a:xfrm>
            <a:custGeom>
              <a:avLst/>
              <a:gdLst>
                <a:gd name="connsiteX0" fmla="*/ 0 w 485497"/>
                <a:gd name="connsiteY0" fmla="*/ 0 h 16875"/>
                <a:gd name="connsiteX1" fmla="*/ 485498 w 485497"/>
                <a:gd name="connsiteY1" fmla="*/ 0 h 16875"/>
                <a:gd name="connsiteX2" fmla="*/ 485498 w 485497"/>
                <a:gd name="connsiteY2" fmla="*/ 16875 h 16875"/>
                <a:gd name="connsiteX3" fmla="*/ 0 w 485497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97" h="16875">
                  <a:moveTo>
                    <a:pt x="0" y="0"/>
                  </a:moveTo>
                  <a:lnTo>
                    <a:pt x="485498" y="0"/>
                  </a:lnTo>
                  <a:lnTo>
                    <a:pt x="485498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E3138C11-5BBA-F5A2-5185-441E5DECBCBE}"/>
                </a:ext>
              </a:extLst>
            </p:cNvPr>
            <p:cNvSpPr/>
            <p:nvPr/>
          </p:nvSpPr>
          <p:spPr>
            <a:xfrm>
              <a:off x="7369284" y="4392895"/>
              <a:ext cx="66085" cy="74244"/>
            </a:xfrm>
            <a:custGeom>
              <a:avLst/>
              <a:gdLst>
                <a:gd name="connsiteX0" fmla="*/ 36842 w 66086"/>
                <a:gd name="connsiteY0" fmla="*/ 74246 h 74245"/>
                <a:gd name="connsiteX1" fmla="*/ 0 w 66086"/>
                <a:gd name="connsiteY1" fmla="*/ 37121 h 74245"/>
                <a:gd name="connsiteX2" fmla="*/ 36842 w 66086"/>
                <a:gd name="connsiteY2" fmla="*/ 0 h 74245"/>
                <a:gd name="connsiteX3" fmla="*/ 59134 w 66086"/>
                <a:gd name="connsiteY3" fmla="*/ 7568 h 74245"/>
                <a:gd name="connsiteX4" fmla="*/ 48870 w 66086"/>
                <a:gd name="connsiteY4" fmla="*/ 20963 h 74245"/>
                <a:gd name="connsiteX5" fmla="*/ 36842 w 66086"/>
                <a:gd name="connsiteY5" fmla="*/ 16875 h 74245"/>
                <a:gd name="connsiteX6" fmla="*/ 16875 w 66086"/>
                <a:gd name="connsiteY6" fmla="*/ 37121 h 74245"/>
                <a:gd name="connsiteX7" fmla="*/ 36842 w 66086"/>
                <a:gd name="connsiteY7" fmla="*/ 57371 h 74245"/>
                <a:gd name="connsiteX8" fmla="*/ 52663 w 66086"/>
                <a:gd name="connsiteY8" fmla="*/ 49477 h 74245"/>
                <a:gd name="connsiteX9" fmla="*/ 66087 w 66086"/>
                <a:gd name="connsiteY9" fmla="*/ 59704 h 74245"/>
                <a:gd name="connsiteX10" fmla="*/ 36842 w 66086"/>
                <a:gd name="connsiteY10" fmla="*/ 74246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86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44963" y="0"/>
                    <a:pt x="52671" y="2616"/>
                    <a:pt x="59134" y="7568"/>
                  </a:cubicBezTo>
                  <a:lnTo>
                    <a:pt x="48870" y="20963"/>
                  </a:lnTo>
                  <a:cubicBezTo>
                    <a:pt x="45377" y="18288"/>
                    <a:pt x="41221" y="16875"/>
                    <a:pt x="36842" y="16875"/>
                  </a:cubicBezTo>
                  <a:cubicBezTo>
                    <a:pt x="25831" y="16875"/>
                    <a:pt x="16875" y="25954"/>
                    <a:pt x="16875" y="37121"/>
                  </a:cubicBezTo>
                  <a:cubicBezTo>
                    <a:pt x="16875" y="48288"/>
                    <a:pt x="25831" y="57371"/>
                    <a:pt x="36842" y="57371"/>
                  </a:cubicBezTo>
                  <a:cubicBezTo>
                    <a:pt x="43073" y="57371"/>
                    <a:pt x="48840" y="54494"/>
                    <a:pt x="52663" y="49477"/>
                  </a:cubicBezTo>
                  <a:lnTo>
                    <a:pt x="66087" y="59704"/>
                  </a:lnTo>
                  <a:cubicBezTo>
                    <a:pt x="59041" y="68947"/>
                    <a:pt x="48385" y="74246"/>
                    <a:pt x="36842" y="742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3B4E1D6E-15C4-CE9B-2253-758B7AD60840}"/>
                </a:ext>
              </a:extLst>
            </p:cNvPr>
            <p:cNvSpPr/>
            <p:nvPr/>
          </p:nvSpPr>
          <p:spPr>
            <a:xfrm>
              <a:off x="7412564" y="4362842"/>
              <a:ext cx="107552" cy="111114"/>
            </a:xfrm>
            <a:custGeom>
              <a:avLst/>
              <a:gdLst>
                <a:gd name="connsiteX0" fmla="*/ 55105 w 107552"/>
                <a:gd name="connsiteY0" fmla="*/ 111118 h 111117"/>
                <a:gd name="connsiteX1" fmla="*/ 0 w 107552"/>
                <a:gd name="connsiteY1" fmla="*/ 55557 h 111117"/>
                <a:gd name="connsiteX2" fmla="*/ 55105 w 107552"/>
                <a:gd name="connsiteY2" fmla="*/ 0 h 111117"/>
                <a:gd name="connsiteX3" fmla="*/ 107553 w 107552"/>
                <a:gd name="connsiteY3" fmla="*/ 38471 h 111117"/>
                <a:gd name="connsiteX4" fmla="*/ 91479 w 107552"/>
                <a:gd name="connsiteY4" fmla="*/ 43622 h 111117"/>
                <a:gd name="connsiteX5" fmla="*/ 55105 w 107552"/>
                <a:gd name="connsiteY5" fmla="*/ 16875 h 111117"/>
                <a:gd name="connsiteX6" fmla="*/ 16875 w 107552"/>
                <a:gd name="connsiteY6" fmla="*/ 55557 h 111117"/>
                <a:gd name="connsiteX7" fmla="*/ 55105 w 107552"/>
                <a:gd name="connsiteY7" fmla="*/ 94243 h 111117"/>
                <a:gd name="connsiteX8" fmla="*/ 83561 w 107552"/>
                <a:gd name="connsiteY8" fmla="*/ 81392 h 111117"/>
                <a:gd name="connsiteX9" fmla="*/ 96183 w 107552"/>
                <a:gd name="connsiteY9" fmla="*/ 92589 h 111117"/>
                <a:gd name="connsiteX10" fmla="*/ 55105 w 107552"/>
                <a:gd name="connsiteY10" fmla="*/ 111118 h 11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52" h="111117">
                  <a:moveTo>
                    <a:pt x="55105" y="111118"/>
                  </a:moveTo>
                  <a:cubicBezTo>
                    <a:pt x="24718" y="111118"/>
                    <a:pt x="0" y="86193"/>
                    <a:pt x="0" y="55557"/>
                  </a:cubicBezTo>
                  <a:cubicBezTo>
                    <a:pt x="0" y="24920"/>
                    <a:pt x="24722" y="0"/>
                    <a:pt x="55105" y="0"/>
                  </a:cubicBezTo>
                  <a:cubicBezTo>
                    <a:pt x="79102" y="0"/>
                    <a:pt x="100178" y="15462"/>
                    <a:pt x="107553" y="38471"/>
                  </a:cubicBezTo>
                  <a:lnTo>
                    <a:pt x="91479" y="43622"/>
                  </a:lnTo>
                  <a:cubicBezTo>
                    <a:pt x="86354" y="27624"/>
                    <a:pt x="71736" y="16875"/>
                    <a:pt x="55105" y="16875"/>
                  </a:cubicBezTo>
                  <a:cubicBezTo>
                    <a:pt x="34024" y="16875"/>
                    <a:pt x="16875" y="34227"/>
                    <a:pt x="16875" y="55557"/>
                  </a:cubicBezTo>
                  <a:cubicBezTo>
                    <a:pt x="16875" y="76887"/>
                    <a:pt x="34024" y="94243"/>
                    <a:pt x="55105" y="94243"/>
                  </a:cubicBezTo>
                  <a:cubicBezTo>
                    <a:pt x="65943" y="94243"/>
                    <a:pt x="76313" y="89560"/>
                    <a:pt x="83561" y="81392"/>
                  </a:cubicBezTo>
                  <a:lnTo>
                    <a:pt x="96183" y="92589"/>
                  </a:lnTo>
                  <a:cubicBezTo>
                    <a:pt x="85738" y="104363"/>
                    <a:pt x="70765" y="111118"/>
                    <a:pt x="55105" y="111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F45762A-807D-5DAC-23A5-22D30D94B94B}"/>
                </a:ext>
              </a:extLst>
            </p:cNvPr>
            <p:cNvSpPr/>
            <p:nvPr/>
          </p:nvSpPr>
          <p:spPr>
            <a:xfrm>
              <a:off x="7486959" y="4392879"/>
              <a:ext cx="73693" cy="74243"/>
            </a:xfrm>
            <a:custGeom>
              <a:avLst/>
              <a:gdLst>
                <a:gd name="connsiteX0" fmla="*/ 36842 w 73693"/>
                <a:gd name="connsiteY0" fmla="*/ 74246 h 74245"/>
                <a:gd name="connsiteX1" fmla="*/ 0 w 73693"/>
                <a:gd name="connsiteY1" fmla="*/ 37121 h 74245"/>
                <a:gd name="connsiteX2" fmla="*/ 36842 w 73693"/>
                <a:gd name="connsiteY2" fmla="*/ 0 h 74245"/>
                <a:gd name="connsiteX3" fmla="*/ 73693 w 73693"/>
                <a:gd name="connsiteY3" fmla="*/ 37121 h 74245"/>
                <a:gd name="connsiteX4" fmla="*/ 36842 w 73693"/>
                <a:gd name="connsiteY4" fmla="*/ 74246 h 74245"/>
                <a:gd name="connsiteX5" fmla="*/ 36842 w 73693"/>
                <a:gd name="connsiteY5" fmla="*/ 16879 h 74245"/>
                <a:gd name="connsiteX6" fmla="*/ 16875 w 73693"/>
                <a:gd name="connsiteY6" fmla="*/ 37125 h 74245"/>
                <a:gd name="connsiteX7" fmla="*/ 36842 w 73693"/>
                <a:gd name="connsiteY7" fmla="*/ 57375 h 74245"/>
                <a:gd name="connsiteX8" fmla="*/ 56818 w 73693"/>
                <a:gd name="connsiteY8" fmla="*/ 37125 h 74245"/>
                <a:gd name="connsiteX9" fmla="*/ 36842 w 73693"/>
                <a:gd name="connsiteY9" fmla="*/ 16879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93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57164" y="0"/>
                    <a:pt x="73693" y="16651"/>
                    <a:pt x="73693" y="37121"/>
                  </a:cubicBezTo>
                  <a:cubicBezTo>
                    <a:pt x="73693" y="57590"/>
                    <a:pt x="57164" y="74246"/>
                    <a:pt x="36842" y="74246"/>
                  </a:cubicBezTo>
                  <a:close/>
                  <a:moveTo>
                    <a:pt x="36842" y="16879"/>
                  </a:moveTo>
                  <a:cubicBezTo>
                    <a:pt x="25831" y="16879"/>
                    <a:pt x="16875" y="25958"/>
                    <a:pt x="16875" y="37125"/>
                  </a:cubicBezTo>
                  <a:cubicBezTo>
                    <a:pt x="16875" y="48292"/>
                    <a:pt x="25831" y="57375"/>
                    <a:pt x="36842" y="57375"/>
                  </a:cubicBezTo>
                  <a:cubicBezTo>
                    <a:pt x="47857" y="57375"/>
                    <a:pt x="56818" y="48292"/>
                    <a:pt x="56818" y="37125"/>
                  </a:cubicBezTo>
                  <a:cubicBezTo>
                    <a:pt x="56818" y="25958"/>
                    <a:pt x="47857" y="16879"/>
                    <a:pt x="36842" y="1687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840039C-2AAE-E256-1105-32C65C1D2ED4}"/>
                </a:ext>
              </a:extLst>
            </p:cNvPr>
            <p:cNvSpPr/>
            <p:nvPr/>
          </p:nvSpPr>
          <p:spPr>
            <a:xfrm>
              <a:off x="7383502" y="4571531"/>
              <a:ext cx="84763" cy="16875"/>
            </a:xfrm>
            <a:custGeom>
              <a:avLst/>
              <a:gdLst>
                <a:gd name="connsiteX0" fmla="*/ 0 w 84763"/>
                <a:gd name="connsiteY0" fmla="*/ 0 h 16875"/>
                <a:gd name="connsiteX1" fmla="*/ 84763 w 84763"/>
                <a:gd name="connsiteY1" fmla="*/ 0 h 16875"/>
                <a:gd name="connsiteX2" fmla="*/ 84763 w 84763"/>
                <a:gd name="connsiteY2" fmla="*/ 16875 h 16875"/>
                <a:gd name="connsiteX3" fmla="*/ 0 w 84763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63" h="16875">
                  <a:moveTo>
                    <a:pt x="0" y="0"/>
                  </a:moveTo>
                  <a:lnTo>
                    <a:pt x="84763" y="0"/>
                  </a:lnTo>
                  <a:lnTo>
                    <a:pt x="847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6F651DE6-6BD0-13C7-1B3E-AF00D4975DC6}"/>
              </a:ext>
            </a:extLst>
          </p:cNvPr>
          <p:cNvSpPr txBox="1"/>
          <p:nvPr/>
        </p:nvSpPr>
        <p:spPr>
          <a:xfrm>
            <a:off x="1982183" y="2967517"/>
            <a:ext cx="5733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2014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9B15018-2A9E-7782-F6C5-5B5EAEC007D3}"/>
              </a:ext>
            </a:extLst>
          </p:cNvPr>
          <p:cNvSpPr txBox="1"/>
          <p:nvPr/>
        </p:nvSpPr>
        <p:spPr>
          <a:xfrm>
            <a:off x="5811725" y="2967517"/>
            <a:ext cx="568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2015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3EC5FDA-49B4-569D-6D15-40D1CACB1A07}"/>
              </a:ext>
            </a:extLst>
          </p:cNvPr>
          <p:cNvSpPr txBox="1"/>
          <p:nvPr/>
        </p:nvSpPr>
        <p:spPr>
          <a:xfrm>
            <a:off x="9638865" y="2967517"/>
            <a:ext cx="568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EBEB6-1790-16B3-E18B-7E260CF04A41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014A1-8125-559C-3591-432A5C2274D4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517230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눈물 방울 4">
            <a:extLst>
              <a:ext uri="{FF2B5EF4-FFF2-40B4-BE49-F238E27FC236}">
                <a16:creationId xmlns:a16="http://schemas.microsoft.com/office/drawing/2014/main" id="{55FBDC5B-6C87-8B4A-7DF9-0FED86066496}"/>
              </a:ext>
            </a:extLst>
          </p:cNvPr>
          <p:cNvSpPr/>
          <p:nvPr/>
        </p:nvSpPr>
        <p:spPr>
          <a:xfrm rot="8100000">
            <a:off x="1514909" y="2101279"/>
            <a:ext cx="1507907" cy="150790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눈물 방울 67">
            <a:extLst>
              <a:ext uri="{FF2B5EF4-FFF2-40B4-BE49-F238E27FC236}">
                <a16:creationId xmlns:a16="http://schemas.microsoft.com/office/drawing/2014/main" id="{6A161299-D532-B593-F31C-A0D0C198D9F4}"/>
              </a:ext>
            </a:extLst>
          </p:cNvPr>
          <p:cNvSpPr/>
          <p:nvPr/>
        </p:nvSpPr>
        <p:spPr>
          <a:xfrm rot="8100000">
            <a:off x="5342050" y="2101281"/>
            <a:ext cx="1507907" cy="150790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눈물 방울 71">
            <a:extLst>
              <a:ext uri="{FF2B5EF4-FFF2-40B4-BE49-F238E27FC236}">
                <a16:creationId xmlns:a16="http://schemas.microsoft.com/office/drawing/2014/main" id="{A388F8A5-6A55-4975-0B66-F6F06D6CFBCC}"/>
              </a:ext>
            </a:extLst>
          </p:cNvPr>
          <p:cNvSpPr/>
          <p:nvPr/>
        </p:nvSpPr>
        <p:spPr>
          <a:xfrm rot="8100000">
            <a:off x="9169190" y="2101281"/>
            <a:ext cx="1507907" cy="150790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래픽 160">
            <a:extLst>
              <a:ext uri="{FF2B5EF4-FFF2-40B4-BE49-F238E27FC236}">
                <a16:creationId xmlns:a16="http://schemas.microsoft.com/office/drawing/2014/main" id="{0FE76642-2298-501C-E51C-12FA9499896D}"/>
              </a:ext>
            </a:extLst>
          </p:cNvPr>
          <p:cNvGrpSpPr>
            <a:grpSpLocks noChangeAspect="1"/>
          </p:cNvGrpSpPr>
          <p:nvPr/>
        </p:nvGrpSpPr>
        <p:grpSpPr>
          <a:xfrm>
            <a:off x="2058157" y="2459574"/>
            <a:ext cx="421415" cy="391797"/>
            <a:chOff x="9571522" y="5243155"/>
            <a:chExt cx="540000" cy="502048"/>
          </a:xfrm>
          <a:solidFill>
            <a:schemeClr val="accent1"/>
          </a:solidFill>
        </p:grpSpPr>
        <p:grpSp>
          <p:nvGrpSpPr>
            <p:cNvPr id="104" name="그래픽 160">
              <a:extLst>
                <a:ext uri="{FF2B5EF4-FFF2-40B4-BE49-F238E27FC236}">
                  <a16:creationId xmlns:a16="http://schemas.microsoft.com/office/drawing/2014/main" id="{90481038-A90B-DB18-D1C9-CE1CC2080279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291E1D87-DDEE-25FC-50A2-9EDFE56A441C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0756E608-7861-0586-30DB-FBC37590E3C2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DE2E55C9-6941-568D-243D-F92422378769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AEBC43FE-B69F-95F8-61C3-58FD8BDCD6C2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1E970CE5-0E49-A9FC-23A4-752B615B7CE4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8D7F007B-7F26-7E42-EF15-E7A8F72901E5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FE374E2A-F424-DD87-FF55-5C9A2C3F4F22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323912DB-C1D8-E5EF-595F-D2866B084A78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3" name="그래픽 162">
            <a:extLst>
              <a:ext uri="{FF2B5EF4-FFF2-40B4-BE49-F238E27FC236}">
                <a16:creationId xmlns:a16="http://schemas.microsoft.com/office/drawing/2014/main" id="{334F652C-EC15-8107-C2DD-F9E3BA3317B6}"/>
              </a:ext>
            </a:extLst>
          </p:cNvPr>
          <p:cNvGrpSpPr>
            <a:grpSpLocks noChangeAspect="1"/>
          </p:cNvGrpSpPr>
          <p:nvPr/>
        </p:nvGrpSpPr>
        <p:grpSpPr>
          <a:xfrm>
            <a:off x="5885296" y="2449188"/>
            <a:ext cx="421415" cy="402183"/>
            <a:chOff x="8739183" y="5236498"/>
            <a:chExt cx="540000" cy="515358"/>
          </a:xfrm>
          <a:solidFill>
            <a:schemeClr val="accent1"/>
          </a:solidFill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210AF94F-D7F8-57EE-BE41-76ECF4977A0F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B9E469AC-C719-0132-CEA8-1711FBDF0E95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864F9F4A-1661-1C0A-1305-36E355FA00BC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01303C77-6BCE-F212-5F77-F0118D02397B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E3F922E5-FB5C-7B3F-CC3C-F96811E731A0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9" name="그래픽 164">
            <a:extLst>
              <a:ext uri="{FF2B5EF4-FFF2-40B4-BE49-F238E27FC236}">
                <a16:creationId xmlns:a16="http://schemas.microsoft.com/office/drawing/2014/main" id="{673BF928-FCE4-E938-B077-2CEF34154D68}"/>
              </a:ext>
            </a:extLst>
          </p:cNvPr>
          <p:cNvGrpSpPr>
            <a:grpSpLocks noChangeAspect="1"/>
          </p:cNvGrpSpPr>
          <p:nvPr/>
        </p:nvGrpSpPr>
        <p:grpSpPr>
          <a:xfrm>
            <a:off x="9712436" y="2461911"/>
            <a:ext cx="421415" cy="389459"/>
            <a:chOff x="7906850" y="5244653"/>
            <a:chExt cx="540000" cy="499052"/>
          </a:xfrm>
          <a:solidFill>
            <a:schemeClr val="accent1"/>
          </a:solidFill>
        </p:grpSpPr>
        <p:grpSp>
          <p:nvGrpSpPr>
            <p:cNvPr id="120" name="그래픽 164">
              <a:extLst>
                <a:ext uri="{FF2B5EF4-FFF2-40B4-BE49-F238E27FC236}">
                  <a16:creationId xmlns:a16="http://schemas.microsoft.com/office/drawing/2014/main" id="{06E12893-6C4F-24CE-405E-91F8AE4E65DC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BF5E0BA0-345D-773E-C178-8F295B8EF923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183A376-EE88-4583-5258-F832B465089B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9CF2A49C-5249-4F98-08CA-E4B09E5D94BE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21" name="그래픽 164">
              <a:extLst>
                <a:ext uri="{FF2B5EF4-FFF2-40B4-BE49-F238E27FC236}">
                  <a16:creationId xmlns:a16="http://schemas.microsoft.com/office/drawing/2014/main" id="{A224898E-565A-4D88-5095-17D0C93ECA04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EE939C0-B3C7-063D-09F2-6F887357A780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E41228D2-DD47-6DDF-36D8-FEACD59906F2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6F651DE6-6BD0-13C7-1B3E-AF00D4975DC6}"/>
              </a:ext>
            </a:extLst>
          </p:cNvPr>
          <p:cNvSpPr txBox="1"/>
          <p:nvPr/>
        </p:nvSpPr>
        <p:spPr>
          <a:xfrm>
            <a:off x="1990199" y="2967517"/>
            <a:ext cx="557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2017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9B15018-2A9E-7782-F6C5-5B5EAEC007D3}"/>
              </a:ext>
            </a:extLst>
          </p:cNvPr>
          <p:cNvSpPr txBox="1"/>
          <p:nvPr/>
        </p:nvSpPr>
        <p:spPr>
          <a:xfrm>
            <a:off x="5810121" y="2967517"/>
            <a:ext cx="5717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2018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3EC5FDA-49B4-569D-6D15-40D1CACB1A07}"/>
              </a:ext>
            </a:extLst>
          </p:cNvPr>
          <p:cNvSpPr txBox="1"/>
          <p:nvPr/>
        </p:nvSpPr>
        <p:spPr>
          <a:xfrm>
            <a:off x="9638865" y="2967517"/>
            <a:ext cx="568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CE6A0-F337-A287-E9B6-BB0ACF410822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BBFF2-1158-8547-19D2-64EC69688D86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0218AA61-263F-687D-D616-85D6FCC6B3EB}"/>
              </a:ext>
            </a:extLst>
          </p:cNvPr>
          <p:cNvCxnSpPr/>
          <p:nvPr/>
        </p:nvCxnSpPr>
        <p:spPr>
          <a:xfrm>
            <a:off x="2388148" y="4356735"/>
            <a:ext cx="3600000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78">
            <a:extLst>
              <a:ext uri="{FF2B5EF4-FFF2-40B4-BE49-F238E27FC236}">
                <a16:creationId xmlns:a16="http://schemas.microsoft.com/office/drawing/2014/main" id="{D999DDDC-70E3-EFF7-F5C0-FE626E0CC1CC}"/>
              </a:ext>
            </a:extLst>
          </p:cNvPr>
          <p:cNvSpPr/>
          <p:nvPr/>
        </p:nvSpPr>
        <p:spPr>
          <a:xfrm>
            <a:off x="5976715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Oval 81">
            <a:extLst>
              <a:ext uri="{FF2B5EF4-FFF2-40B4-BE49-F238E27FC236}">
                <a16:creationId xmlns:a16="http://schemas.microsoft.com/office/drawing/2014/main" id="{3922F3F8-165B-8405-2872-CAAD71A80D49}"/>
              </a:ext>
            </a:extLst>
          </p:cNvPr>
          <p:cNvSpPr/>
          <p:nvPr/>
        </p:nvSpPr>
        <p:spPr>
          <a:xfrm>
            <a:off x="9815137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CE4B5B67-FCFA-7830-E195-AA0E91539D8B}"/>
              </a:ext>
            </a:extLst>
          </p:cNvPr>
          <p:cNvSpPr/>
          <p:nvPr/>
        </p:nvSpPr>
        <p:spPr>
          <a:xfrm>
            <a:off x="2160863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4C0ACB0C-A21E-79DF-D4DA-F41809F5B2CD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92716" y="4349915"/>
            <a:ext cx="3629287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0765929F-A725-BF6E-D570-3EA2ED9A1C7E}"/>
              </a:ext>
            </a:extLst>
          </p:cNvPr>
          <p:cNvCxnSpPr>
            <a:cxnSpLocks/>
          </p:cNvCxnSpPr>
          <p:nvPr/>
        </p:nvCxnSpPr>
        <p:spPr>
          <a:xfrm>
            <a:off x="10042426" y="4349915"/>
            <a:ext cx="2172149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">
            <a:extLst>
              <a:ext uri="{FF2B5EF4-FFF2-40B4-BE49-F238E27FC236}">
                <a16:creationId xmlns:a16="http://schemas.microsoft.com/office/drawing/2014/main" id="{14034315-36ED-94A7-95A2-F5724ECAABD2}"/>
              </a:ext>
            </a:extLst>
          </p:cNvPr>
          <p:cNvCxnSpPr>
            <a:cxnSpLocks/>
          </p:cNvCxnSpPr>
          <p:nvPr/>
        </p:nvCxnSpPr>
        <p:spPr>
          <a:xfrm>
            <a:off x="0" y="4356735"/>
            <a:ext cx="2160863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8341BE-A373-A5C2-8AED-463E457624EE}"/>
              </a:ext>
            </a:extLst>
          </p:cNvPr>
          <p:cNvSpPr txBox="1"/>
          <p:nvPr/>
        </p:nvSpPr>
        <p:spPr>
          <a:xfrm>
            <a:off x="1516253" y="484738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DD4A55E9-ACAC-6F9D-8D72-79D7D26D2E10}"/>
              </a:ext>
            </a:extLst>
          </p:cNvPr>
          <p:cNvSpPr/>
          <p:nvPr/>
        </p:nvSpPr>
        <p:spPr>
          <a:xfrm>
            <a:off x="1240427" y="5164168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BB09C-AE67-9F59-6813-4D90BFCD88D8}"/>
              </a:ext>
            </a:extLst>
          </p:cNvPr>
          <p:cNvSpPr txBox="1"/>
          <p:nvPr/>
        </p:nvSpPr>
        <p:spPr>
          <a:xfrm>
            <a:off x="5343390" y="484738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F6ACEAD0-4E9A-57A3-FAB6-9AC9769A86A9}"/>
              </a:ext>
            </a:extLst>
          </p:cNvPr>
          <p:cNvSpPr/>
          <p:nvPr/>
        </p:nvSpPr>
        <p:spPr>
          <a:xfrm>
            <a:off x="5067564" y="5164170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6E15EF-F5E3-9D1D-EDF7-7B9A31DF34C7}"/>
              </a:ext>
            </a:extLst>
          </p:cNvPr>
          <p:cNvSpPr txBox="1"/>
          <p:nvPr/>
        </p:nvSpPr>
        <p:spPr>
          <a:xfrm>
            <a:off x="9170530" y="484738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9137A11-5E91-28AE-84F5-2F64E484941A}"/>
              </a:ext>
            </a:extLst>
          </p:cNvPr>
          <p:cNvSpPr/>
          <p:nvPr/>
        </p:nvSpPr>
        <p:spPr>
          <a:xfrm>
            <a:off x="8894704" y="5164170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406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눈물 방울 4">
            <a:extLst>
              <a:ext uri="{FF2B5EF4-FFF2-40B4-BE49-F238E27FC236}">
                <a16:creationId xmlns:a16="http://schemas.microsoft.com/office/drawing/2014/main" id="{55FBDC5B-6C87-8B4A-7DF9-0FED86066496}"/>
              </a:ext>
            </a:extLst>
          </p:cNvPr>
          <p:cNvSpPr/>
          <p:nvPr/>
        </p:nvSpPr>
        <p:spPr>
          <a:xfrm rot="8100000">
            <a:off x="1514909" y="2101279"/>
            <a:ext cx="1507907" cy="150790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눈물 방울 67">
            <a:extLst>
              <a:ext uri="{FF2B5EF4-FFF2-40B4-BE49-F238E27FC236}">
                <a16:creationId xmlns:a16="http://schemas.microsoft.com/office/drawing/2014/main" id="{6A161299-D532-B593-F31C-A0D0C198D9F4}"/>
              </a:ext>
            </a:extLst>
          </p:cNvPr>
          <p:cNvSpPr/>
          <p:nvPr/>
        </p:nvSpPr>
        <p:spPr>
          <a:xfrm rot="8100000">
            <a:off x="5342050" y="2101281"/>
            <a:ext cx="1507907" cy="150790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눈물 방울 71">
            <a:extLst>
              <a:ext uri="{FF2B5EF4-FFF2-40B4-BE49-F238E27FC236}">
                <a16:creationId xmlns:a16="http://schemas.microsoft.com/office/drawing/2014/main" id="{A388F8A5-6A55-4975-0B66-F6F06D6CFBCC}"/>
              </a:ext>
            </a:extLst>
          </p:cNvPr>
          <p:cNvSpPr/>
          <p:nvPr/>
        </p:nvSpPr>
        <p:spPr>
          <a:xfrm rot="8100000">
            <a:off x="9169190" y="2101281"/>
            <a:ext cx="1507907" cy="150790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래픽 11">
            <a:extLst>
              <a:ext uri="{FF2B5EF4-FFF2-40B4-BE49-F238E27FC236}">
                <a16:creationId xmlns:a16="http://schemas.microsoft.com/office/drawing/2014/main" id="{6452ACC9-A05F-1987-AD6F-F090DA407387}"/>
              </a:ext>
            </a:extLst>
          </p:cNvPr>
          <p:cNvGrpSpPr/>
          <p:nvPr/>
        </p:nvGrpSpPr>
        <p:grpSpPr>
          <a:xfrm>
            <a:off x="9771761" y="2424404"/>
            <a:ext cx="302763" cy="426967"/>
            <a:chOff x="1551849" y="4320879"/>
            <a:chExt cx="382914" cy="540000"/>
          </a:xfrm>
          <a:solidFill>
            <a:schemeClr val="accent1"/>
          </a:solidFill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4A69DBB3-0241-15AD-B8C9-81652D407EE8}"/>
                </a:ext>
              </a:extLst>
            </p:cNvPr>
            <p:cNvSpPr/>
            <p:nvPr/>
          </p:nvSpPr>
          <p:spPr>
            <a:xfrm>
              <a:off x="1596935" y="4320879"/>
              <a:ext cx="292743" cy="207435"/>
            </a:xfrm>
            <a:custGeom>
              <a:avLst/>
              <a:gdLst>
                <a:gd name="connsiteX0" fmla="*/ 292739 w 292743"/>
                <a:gd name="connsiteY0" fmla="*/ 207436 h 207435"/>
                <a:gd name="connsiteX1" fmla="*/ 275864 w 292743"/>
                <a:gd name="connsiteY1" fmla="*/ 207436 h 207435"/>
                <a:gd name="connsiteX2" fmla="*/ 275864 w 292743"/>
                <a:gd name="connsiteY2" fmla="*/ 126862 h 207435"/>
                <a:gd name="connsiteX3" fmla="*/ 164932 w 292743"/>
                <a:gd name="connsiteY3" fmla="*/ 16875 h 207435"/>
                <a:gd name="connsiteX4" fmla="*/ 127786 w 292743"/>
                <a:gd name="connsiteY4" fmla="*/ 16875 h 207435"/>
                <a:gd name="connsiteX5" fmla="*/ 16875 w 292743"/>
                <a:gd name="connsiteY5" fmla="*/ 126862 h 207435"/>
                <a:gd name="connsiteX6" fmla="*/ 16875 w 292743"/>
                <a:gd name="connsiteY6" fmla="*/ 207263 h 207435"/>
                <a:gd name="connsiteX7" fmla="*/ 0 w 292743"/>
                <a:gd name="connsiteY7" fmla="*/ 207263 h 207435"/>
                <a:gd name="connsiteX8" fmla="*/ 0 w 292743"/>
                <a:gd name="connsiteY8" fmla="*/ 126862 h 207435"/>
                <a:gd name="connsiteX9" fmla="*/ 127790 w 292743"/>
                <a:gd name="connsiteY9" fmla="*/ 0 h 207435"/>
                <a:gd name="connsiteX10" fmla="*/ 164936 w 292743"/>
                <a:gd name="connsiteY10" fmla="*/ 0 h 207435"/>
                <a:gd name="connsiteX11" fmla="*/ 292743 w 292743"/>
                <a:gd name="connsiteY11" fmla="*/ 126862 h 207435"/>
                <a:gd name="connsiteX12" fmla="*/ 292743 w 292743"/>
                <a:gd name="connsiteY12" fmla="*/ 207436 h 20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743" h="207435">
                  <a:moveTo>
                    <a:pt x="292739" y="207436"/>
                  </a:moveTo>
                  <a:lnTo>
                    <a:pt x="275864" y="207436"/>
                  </a:lnTo>
                  <a:lnTo>
                    <a:pt x="275864" y="126862"/>
                  </a:lnTo>
                  <a:cubicBezTo>
                    <a:pt x="275864" y="66213"/>
                    <a:pt x="226100" y="16875"/>
                    <a:pt x="164932" y="16875"/>
                  </a:cubicBezTo>
                  <a:lnTo>
                    <a:pt x="127786" y="16875"/>
                  </a:lnTo>
                  <a:cubicBezTo>
                    <a:pt x="66631" y="16875"/>
                    <a:pt x="16875" y="66213"/>
                    <a:pt x="16875" y="126862"/>
                  </a:cubicBezTo>
                  <a:lnTo>
                    <a:pt x="16875" y="207263"/>
                  </a:lnTo>
                  <a:lnTo>
                    <a:pt x="0" y="207263"/>
                  </a:lnTo>
                  <a:lnTo>
                    <a:pt x="0" y="126862"/>
                  </a:lnTo>
                  <a:cubicBezTo>
                    <a:pt x="4" y="56911"/>
                    <a:pt x="57329" y="0"/>
                    <a:pt x="127790" y="0"/>
                  </a:cubicBezTo>
                  <a:lnTo>
                    <a:pt x="164936" y="0"/>
                  </a:lnTo>
                  <a:cubicBezTo>
                    <a:pt x="235410" y="0"/>
                    <a:pt x="292743" y="56911"/>
                    <a:pt x="292743" y="126862"/>
                  </a:cubicBezTo>
                  <a:lnTo>
                    <a:pt x="292743" y="20743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9824494-5031-2747-13B6-1A8B1F10A6FD}"/>
                </a:ext>
              </a:extLst>
            </p:cNvPr>
            <p:cNvSpPr/>
            <p:nvPr/>
          </p:nvSpPr>
          <p:spPr>
            <a:xfrm>
              <a:off x="1551849" y="4518147"/>
              <a:ext cx="382914" cy="342731"/>
            </a:xfrm>
            <a:custGeom>
              <a:avLst/>
              <a:gdLst>
                <a:gd name="connsiteX0" fmla="*/ 382915 w 382914"/>
                <a:gd name="connsiteY0" fmla="*/ 342731 h 342731"/>
                <a:gd name="connsiteX1" fmla="*/ 0 w 382914"/>
                <a:gd name="connsiteY1" fmla="*/ 342731 h 342731"/>
                <a:gd name="connsiteX2" fmla="*/ 0 w 382914"/>
                <a:gd name="connsiteY2" fmla="*/ 0 h 342731"/>
                <a:gd name="connsiteX3" fmla="*/ 382915 w 382914"/>
                <a:gd name="connsiteY3" fmla="*/ 0 h 342731"/>
                <a:gd name="connsiteX4" fmla="*/ 382915 w 382914"/>
                <a:gd name="connsiteY4" fmla="*/ 342731 h 342731"/>
                <a:gd name="connsiteX5" fmla="*/ 16875 w 382914"/>
                <a:gd name="connsiteY5" fmla="*/ 325856 h 342731"/>
                <a:gd name="connsiteX6" fmla="*/ 366040 w 382914"/>
                <a:gd name="connsiteY6" fmla="*/ 325856 h 342731"/>
                <a:gd name="connsiteX7" fmla="*/ 366040 w 382914"/>
                <a:gd name="connsiteY7" fmla="*/ 16875 h 342731"/>
                <a:gd name="connsiteX8" fmla="*/ 16875 w 382914"/>
                <a:gd name="connsiteY8" fmla="*/ 16875 h 342731"/>
                <a:gd name="connsiteX9" fmla="*/ 16875 w 382914"/>
                <a:gd name="connsiteY9" fmla="*/ 325856 h 3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914" h="342731">
                  <a:moveTo>
                    <a:pt x="382915" y="342731"/>
                  </a:moveTo>
                  <a:lnTo>
                    <a:pt x="0" y="342731"/>
                  </a:lnTo>
                  <a:lnTo>
                    <a:pt x="0" y="0"/>
                  </a:lnTo>
                  <a:lnTo>
                    <a:pt x="382915" y="0"/>
                  </a:lnTo>
                  <a:lnTo>
                    <a:pt x="382915" y="342731"/>
                  </a:lnTo>
                  <a:close/>
                  <a:moveTo>
                    <a:pt x="16875" y="325856"/>
                  </a:moveTo>
                  <a:lnTo>
                    <a:pt x="366040" y="325856"/>
                  </a:lnTo>
                  <a:lnTo>
                    <a:pt x="366040" y="16875"/>
                  </a:lnTo>
                  <a:lnTo>
                    <a:pt x="16875" y="16875"/>
                  </a:lnTo>
                  <a:lnTo>
                    <a:pt x="16875" y="32585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2" name="그래픽 11">
              <a:extLst>
                <a:ext uri="{FF2B5EF4-FFF2-40B4-BE49-F238E27FC236}">
                  <a16:creationId xmlns:a16="http://schemas.microsoft.com/office/drawing/2014/main" id="{6DEC10E1-490B-3497-36F4-DB10289C1B5B}"/>
                </a:ext>
              </a:extLst>
            </p:cNvPr>
            <p:cNvGrpSpPr/>
            <p:nvPr/>
          </p:nvGrpSpPr>
          <p:grpSpPr>
            <a:xfrm>
              <a:off x="1556034" y="4607036"/>
              <a:ext cx="374561" cy="153904"/>
              <a:chOff x="1556034" y="4607036"/>
              <a:chExt cx="374561" cy="153904"/>
            </a:xfrm>
            <a:grpFill/>
          </p:grpSpPr>
          <p:grpSp>
            <p:nvGrpSpPr>
              <p:cNvPr id="86" name="그래픽 11">
                <a:extLst>
                  <a:ext uri="{FF2B5EF4-FFF2-40B4-BE49-F238E27FC236}">
                    <a16:creationId xmlns:a16="http://schemas.microsoft.com/office/drawing/2014/main" id="{51EFA9C3-48D8-2C52-CD4A-07BB66F75C7D}"/>
                  </a:ext>
                </a:extLst>
              </p:cNvPr>
              <p:cNvGrpSpPr/>
              <p:nvPr/>
            </p:nvGrpSpPr>
            <p:grpSpPr>
              <a:xfrm>
                <a:off x="1556034" y="4607036"/>
                <a:ext cx="66782" cy="153904"/>
                <a:chOff x="1556034" y="4607036"/>
                <a:chExt cx="66782" cy="153904"/>
              </a:xfrm>
              <a:grpFill/>
            </p:grpSpPr>
            <p:sp>
              <p:nvSpPr>
                <p:cNvPr id="91" name="자유형: 도형 90">
                  <a:extLst>
                    <a:ext uri="{FF2B5EF4-FFF2-40B4-BE49-F238E27FC236}">
                      <a16:creationId xmlns:a16="http://schemas.microsoft.com/office/drawing/2014/main" id="{F22ECFCC-EC96-82B3-BA3F-E2191E1E8E44}"/>
                    </a:ext>
                  </a:extLst>
                </p:cNvPr>
                <p:cNvSpPr/>
                <p:nvPr/>
              </p:nvSpPr>
              <p:spPr>
                <a:xfrm>
                  <a:off x="1556034" y="460703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2" name="자유형: 도형 91">
                  <a:extLst>
                    <a:ext uri="{FF2B5EF4-FFF2-40B4-BE49-F238E27FC236}">
                      <a16:creationId xmlns:a16="http://schemas.microsoft.com/office/drawing/2014/main" id="{71371FF7-0ADE-E5B5-50F5-B92A0E70B2EC}"/>
                    </a:ext>
                  </a:extLst>
                </p:cNvPr>
                <p:cNvSpPr/>
                <p:nvPr/>
              </p:nvSpPr>
              <p:spPr>
                <a:xfrm>
                  <a:off x="1556034" y="4675540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3" name="자유형: 도형 92">
                  <a:extLst>
                    <a:ext uri="{FF2B5EF4-FFF2-40B4-BE49-F238E27FC236}">
                      <a16:creationId xmlns:a16="http://schemas.microsoft.com/office/drawing/2014/main" id="{E2DA0D60-5626-D0AE-B79B-207BDD8CD2A2}"/>
                    </a:ext>
                  </a:extLst>
                </p:cNvPr>
                <p:cNvSpPr/>
                <p:nvPr/>
              </p:nvSpPr>
              <p:spPr>
                <a:xfrm>
                  <a:off x="1556034" y="474406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87" name="그래픽 11">
                <a:extLst>
                  <a:ext uri="{FF2B5EF4-FFF2-40B4-BE49-F238E27FC236}">
                    <a16:creationId xmlns:a16="http://schemas.microsoft.com/office/drawing/2014/main" id="{CB5974F1-5B08-D0E2-B22F-F0F66C604D58}"/>
                  </a:ext>
                </a:extLst>
              </p:cNvPr>
              <p:cNvGrpSpPr/>
              <p:nvPr/>
            </p:nvGrpSpPr>
            <p:grpSpPr>
              <a:xfrm>
                <a:off x="1863804" y="4607036"/>
                <a:ext cx="66791" cy="153904"/>
                <a:chOff x="1863804" y="4607036"/>
                <a:chExt cx="66791" cy="153904"/>
              </a:xfrm>
              <a:grpFill/>
            </p:grpSpPr>
            <p:sp>
              <p:nvSpPr>
                <p:cNvPr id="88" name="자유형: 도형 87">
                  <a:extLst>
                    <a:ext uri="{FF2B5EF4-FFF2-40B4-BE49-F238E27FC236}">
                      <a16:creationId xmlns:a16="http://schemas.microsoft.com/office/drawing/2014/main" id="{F9A9EC7B-7054-A549-2425-ECC56D07566D}"/>
                    </a:ext>
                  </a:extLst>
                </p:cNvPr>
                <p:cNvSpPr/>
                <p:nvPr/>
              </p:nvSpPr>
              <p:spPr>
                <a:xfrm>
                  <a:off x="1863804" y="460703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9" name="자유형: 도형 88">
                  <a:extLst>
                    <a:ext uri="{FF2B5EF4-FFF2-40B4-BE49-F238E27FC236}">
                      <a16:creationId xmlns:a16="http://schemas.microsoft.com/office/drawing/2014/main" id="{F214C5E7-8CD8-E7C5-0452-B6D3523DB578}"/>
                    </a:ext>
                  </a:extLst>
                </p:cNvPr>
                <p:cNvSpPr/>
                <p:nvPr/>
              </p:nvSpPr>
              <p:spPr>
                <a:xfrm>
                  <a:off x="1863804" y="4675540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0" name="자유형: 도형 89">
                  <a:extLst>
                    <a:ext uri="{FF2B5EF4-FFF2-40B4-BE49-F238E27FC236}">
                      <a16:creationId xmlns:a16="http://schemas.microsoft.com/office/drawing/2014/main" id="{E51CF946-A99E-08F2-FC4D-22DAC025EE8D}"/>
                    </a:ext>
                  </a:extLst>
                </p:cNvPr>
                <p:cNvSpPr/>
                <p:nvPr/>
              </p:nvSpPr>
              <p:spPr>
                <a:xfrm>
                  <a:off x="1863804" y="474406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3" name="그래픽 11">
              <a:extLst>
                <a:ext uri="{FF2B5EF4-FFF2-40B4-BE49-F238E27FC236}">
                  <a16:creationId xmlns:a16="http://schemas.microsoft.com/office/drawing/2014/main" id="{5878017D-373C-ACF1-FC93-88C286CD99A3}"/>
                </a:ext>
              </a:extLst>
            </p:cNvPr>
            <p:cNvGrpSpPr/>
            <p:nvPr/>
          </p:nvGrpSpPr>
          <p:grpSpPr>
            <a:xfrm>
              <a:off x="1706588" y="4608361"/>
              <a:ext cx="73435" cy="151351"/>
              <a:chOff x="1706588" y="4608361"/>
              <a:chExt cx="73435" cy="151351"/>
            </a:xfrm>
            <a:grpFill/>
          </p:grpSpPr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014200DC-B6EF-0770-1FDF-35AA53B24179}"/>
                  </a:ext>
                </a:extLst>
              </p:cNvPr>
              <p:cNvSpPr/>
              <p:nvPr/>
            </p:nvSpPr>
            <p:spPr>
              <a:xfrm>
                <a:off x="1706588" y="4608361"/>
                <a:ext cx="73435" cy="72950"/>
              </a:xfrm>
              <a:custGeom>
                <a:avLst/>
                <a:gdLst>
                  <a:gd name="connsiteX0" fmla="*/ 36720 w 73435"/>
                  <a:gd name="connsiteY0" fmla="*/ 72951 h 72950"/>
                  <a:gd name="connsiteX1" fmla="*/ 0 w 73435"/>
                  <a:gd name="connsiteY1" fmla="*/ 36475 h 72950"/>
                  <a:gd name="connsiteX2" fmla="*/ 36720 w 73435"/>
                  <a:gd name="connsiteY2" fmla="*/ 0 h 72950"/>
                  <a:gd name="connsiteX3" fmla="*/ 73436 w 73435"/>
                  <a:gd name="connsiteY3" fmla="*/ 36475 h 72950"/>
                  <a:gd name="connsiteX4" fmla="*/ 36720 w 73435"/>
                  <a:gd name="connsiteY4" fmla="*/ 72951 h 72950"/>
                  <a:gd name="connsiteX5" fmla="*/ 36720 w 73435"/>
                  <a:gd name="connsiteY5" fmla="*/ 16871 h 72950"/>
                  <a:gd name="connsiteX6" fmla="*/ 16875 w 73435"/>
                  <a:gd name="connsiteY6" fmla="*/ 36471 h 72950"/>
                  <a:gd name="connsiteX7" fmla="*/ 36720 w 73435"/>
                  <a:gd name="connsiteY7" fmla="*/ 56071 h 72950"/>
                  <a:gd name="connsiteX8" fmla="*/ 56561 w 73435"/>
                  <a:gd name="connsiteY8" fmla="*/ 36471 h 72950"/>
                  <a:gd name="connsiteX9" fmla="*/ 36720 w 73435"/>
                  <a:gd name="connsiteY9" fmla="*/ 16871 h 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35" h="72950">
                    <a:moveTo>
                      <a:pt x="36720" y="72951"/>
                    </a:moveTo>
                    <a:cubicBezTo>
                      <a:pt x="16474" y="72951"/>
                      <a:pt x="0" y="56586"/>
                      <a:pt x="0" y="36475"/>
                    </a:cubicBezTo>
                    <a:cubicBezTo>
                      <a:pt x="0" y="16365"/>
                      <a:pt x="16474" y="0"/>
                      <a:pt x="36720" y="0"/>
                    </a:cubicBezTo>
                    <a:cubicBezTo>
                      <a:pt x="56966" y="0"/>
                      <a:pt x="73436" y="16365"/>
                      <a:pt x="73436" y="36475"/>
                    </a:cubicBezTo>
                    <a:cubicBezTo>
                      <a:pt x="73436" y="56586"/>
                      <a:pt x="56966" y="72951"/>
                      <a:pt x="36720" y="72951"/>
                    </a:cubicBezTo>
                    <a:close/>
                    <a:moveTo>
                      <a:pt x="36720" y="16871"/>
                    </a:moveTo>
                    <a:cubicBezTo>
                      <a:pt x="25777" y="16871"/>
                      <a:pt x="16875" y="25663"/>
                      <a:pt x="16875" y="36471"/>
                    </a:cubicBezTo>
                    <a:cubicBezTo>
                      <a:pt x="16875" y="47280"/>
                      <a:pt x="25777" y="56071"/>
                      <a:pt x="36720" y="56071"/>
                    </a:cubicBezTo>
                    <a:cubicBezTo>
                      <a:pt x="47663" y="56071"/>
                      <a:pt x="56561" y="47280"/>
                      <a:pt x="56561" y="36471"/>
                    </a:cubicBezTo>
                    <a:cubicBezTo>
                      <a:pt x="56561" y="25663"/>
                      <a:pt x="47663" y="16871"/>
                      <a:pt x="36720" y="16871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9769C329-0427-B5D2-B39C-92FF758B7802}"/>
                  </a:ext>
                </a:extLst>
              </p:cNvPr>
              <p:cNvSpPr/>
              <p:nvPr/>
            </p:nvSpPr>
            <p:spPr>
              <a:xfrm>
                <a:off x="1734875" y="4663825"/>
                <a:ext cx="16875" cy="95887"/>
              </a:xfrm>
              <a:custGeom>
                <a:avLst/>
                <a:gdLst>
                  <a:gd name="connsiteX0" fmla="*/ 0 w 16875"/>
                  <a:gd name="connsiteY0" fmla="*/ 0 h 95887"/>
                  <a:gd name="connsiteX1" fmla="*/ 16875 w 16875"/>
                  <a:gd name="connsiteY1" fmla="*/ 0 h 95887"/>
                  <a:gd name="connsiteX2" fmla="*/ 16875 w 16875"/>
                  <a:gd name="connsiteY2" fmla="*/ 95888 h 95887"/>
                  <a:gd name="connsiteX3" fmla="*/ 0 w 16875"/>
                  <a:gd name="connsiteY3" fmla="*/ 95888 h 9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95887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95888"/>
                    </a:lnTo>
                    <a:lnTo>
                      <a:pt x="0" y="9588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94" name="그래픽 140">
            <a:extLst>
              <a:ext uri="{FF2B5EF4-FFF2-40B4-BE49-F238E27FC236}">
                <a16:creationId xmlns:a16="http://schemas.microsoft.com/office/drawing/2014/main" id="{7F71D293-F0D2-7169-9177-8B1DC152E01E}"/>
              </a:ext>
            </a:extLst>
          </p:cNvPr>
          <p:cNvGrpSpPr>
            <a:grpSpLocks noChangeAspect="1"/>
          </p:cNvGrpSpPr>
          <p:nvPr/>
        </p:nvGrpSpPr>
        <p:grpSpPr>
          <a:xfrm>
            <a:off x="5885295" y="2426331"/>
            <a:ext cx="421417" cy="425041"/>
            <a:chOff x="6244475" y="6053552"/>
            <a:chExt cx="535389" cy="539993"/>
          </a:xfrm>
          <a:solidFill>
            <a:schemeClr val="accent1"/>
          </a:solidFill>
        </p:grpSpPr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EC3B3C-B99C-0592-F9AD-5412426E2066}"/>
                </a:ext>
              </a:extLst>
            </p:cNvPr>
            <p:cNvSpPr/>
            <p:nvPr/>
          </p:nvSpPr>
          <p:spPr>
            <a:xfrm>
              <a:off x="6244475" y="6337898"/>
              <a:ext cx="250264" cy="255647"/>
            </a:xfrm>
            <a:custGeom>
              <a:avLst/>
              <a:gdLst>
                <a:gd name="connsiteX0" fmla="*/ 90827 w 250265"/>
                <a:gd name="connsiteY0" fmla="*/ 255648 h 255647"/>
                <a:gd name="connsiteX1" fmla="*/ 59553 w 250265"/>
                <a:gd name="connsiteY1" fmla="*/ 250054 h 255647"/>
                <a:gd name="connsiteX2" fmla="*/ 47281 w 250265"/>
                <a:gd name="connsiteY2" fmla="*/ 245510 h 255647"/>
                <a:gd name="connsiteX3" fmla="*/ 102829 w 250265"/>
                <a:gd name="connsiteY3" fmla="*/ 189346 h 255647"/>
                <a:gd name="connsiteX4" fmla="*/ 94940 w 250265"/>
                <a:gd name="connsiteY4" fmla="*/ 159621 h 255647"/>
                <a:gd name="connsiteX5" fmla="*/ 65734 w 250265"/>
                <a:gd name="connsiteY5" fmla="*/ 151702 h 255647"/>
                <a:gd name="connsiteX6" fmla="*/ 10084 w 250265"/>
                <a:gd name="connsiteY6" fmla="*/ 207972 h 255647"/>
                <a:gd name="connsiteX7" fmla="*/ 5532 w 250265"/>
                <a:gd name="connsiteY7" fmla="*/ 195425 h 255647"/>
                <a:gd name="connsiteX8" fmla="*/ 26529 w 250265"/>
                <a:gd name="connsiteY8" fmla="*/ 98858 h 255647"/>
                <a:gd name="connsiteX9" fmla="*/ 112300 w 250265"/>
                <a:gd name="connsiteY9" fmla="*/ 74482 h 255647"/>
                <a:gd name="connsiteX10" fmla="*/ 185955 w 250265"/>
                <a:gd name="connsiteY10" fmla="*/ 0 h 255647"/>
                <a:gd name="connsiteX11" fmla="*/ 197953 w 250265"/>
                <a:gd name="connsiteY11" fmla="*/ 11867 h 255647"/>
                <a:gd name="connsiteX12" fmla="*/ 117249 w 250265"/>
                <a:gd name="connsiteY12" fmla="*/ 93487 h 255647"/>
                <a:gd name="connsiteX13" fmla="*/ 112372 w 250265"/>
                <a:gd name="connsiteY13" fmla="*/ 91998 h 255647"/>
                <a:gd name="connsiteX14" fmla="*/ 38527 w 250265"/>
                <a:gd name="connsiteY14" fmla="*/ 110725 h 255647"/>
                <a:gd name="connsiteX15" fmla="*/ 17863 w 250265"/>
                <a:gd name="connsiteY15" fmla="*/ 176108 h 255647"/>
                <a:gd name="connsiteX16" fmla="*/ 60658 w 250265"/>
                <a:gd name="connsiteY16" fmla="*/ 132832 h 255647"/>
                <a:gd name="connsiteX17" fmla="*/ 108761 w 250265"/>
                <a:gd name="connsiteY17" fmla="*/ 145872 h 255647"/>
                <a:gd name="connsiteX18" fmla="*/ 121619 w 250265"/>
                <a:gd name="connsiteY18" fmla="*/ 194341 h 255647"/>
                <a:gd name="connsiteX19" fmla="*/ 78681 w 250265"/>
                <a:gd name="connsiteY19" fmla="*/ 237760 h 255647"/>
                <a:gd name="connsiteX20" fmla="*/ 143283 w 250265"/>
                <a:gd name="connsiteY20" fmla="*/ 216928 h 255647"/>
                <a:gd name="connsiteX21" fmla="*/ 161824 w 250265"/>
                <a:gd name="connsiteY21" fmla="*/ 142045 h 255647"/>
                <a:gd name="connsiteX22" fmla="*/ 160394 w 250265"/>
                <a:gd name="connsiteY22" fmla="*/ 137253 h 255647"/>
                <a:gd name="connsiteX23" fmla="*/ 238264 w 250265"/>
                <a:gd name="connsiteY23" fmla="*/ 58527 h 255647"/>
                <a:gd name="connsiteX24" fmla="*/ 250266 w 250265"/>
                <a:gd name="connsiteY24" fmla="*/ 70394 h 255647"/>
                <a:gd name="connsiteX25" fmla="*/ 179315 w 250265"/>
                <a:gd name="connsiteY25" fmla="*/ 142130 h 255647"/>
                <a:gd name="connsiteX26" fmla="*/ 155285 w 250265"/>
                <a:gd name="connsiteY26" fmla="*/ 228795 h 255647"/>
                <a:gd name="connsiteX27" fmla="*/ 90827 w 250265"/>
                <a:gd name="connsiteY27" fmla="*/ 255648 h 2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0265" h="255647">
                  <a:moveTo>
                    <a:pt x="90827" y="255648"/>
                  </a:moveTo>
                  <a:cubicBezTo>
                    <a:pt x="80318" y="255648"/>
                    <a:pt x="69733" y="253817"/>
                    <a:pt x="59553" y="250054"/>
                  </a:cubicBezTo>
                  <a:lnTo>
                    <a:pt x="47281" y="245510"/>
                  </a:lnTo>
                  <a:lnTo>
                    <a:pt x="102829" y="189346"/>
                  </a:lnTo>
                  <a:lnTo>
                    <a:pt x="94940" y="159621"/>
                  </a:lnTo>
                  <a:lnTo>
                    <a:pt x="65734" y="151702"/>
                  </a:lnTo>
                  <a:lnTo>
                    <a:pt x="10084" y="207972"/>
                  </a:lnTo>
                  <a:lnTo>
                    <a:pt x="5532" y="195425"/>
                  </a:lnTo>
                  <a:cubicBezTo>
                    <a:pt x="-6618" y="161937"/>
                    <a:pt x="1625" y="124031"/>
                    <a:pt x="26529" y="98858"/>
                  </a:cubicBezTo>
                  <a:cubicBezTo>
                    <a:pt x="49057" y="76081"/>
                    <a:pt x="81507" y="66973"/>
                    <a:pt x="112300" y="74482"/>
                  </a:cubicBezTo>
                  <a:lnTo>
                    <a:pt x="185955" y="0"/>
                  </a:lnTo>
                  <a:lnTo>
                    <a:pt x="197953" y="11867"/>
                  </a:lnTo>
                  <a:lnTo>
                    <a:pt x="117249" y="93487"/>
                  </a:lnTo>
                  <a:lnTo>
                    <a:pt x="112372" y="91998"/>
                  </a:lnTo>
                  <a:cubicBezTo>
                    <a:pt x="86144" y="84000"/>
                    <a:pt x="57853" y="91188"/>
                    <a:pt x="38527" y="110725"/>
                  </a:cubicBezTo>
                  <a:cubicBezTo>
                    <a:pt x="21487" y="127950"/>
                    <a:pt x="14003" y="152491"/>
                    <a:pt x="17863" y="176108"/>
                  </a:cubicBezTo>
                  <a:lnTo>
                    <a:pt x="60658" y="132832"/>
                  </a:lnTo>
                  <a:lnTo>
                    <a:pt x="108761" y="145872"/>
                  </a:lnTo>
                  <a:lnTo>
                    <a:pt x="121619" y="194341"/>
                  </a:lnTo>
                  <a:lnTo>
                    <a:pt x="78681" y="237760"/>
                  </a:lnTo>
                  <a:cubicBezTo>
                    <a:pt x="102015" y="241671"/>
                    <a:pt x="126268" y="234132"/>
                    <a:pt x="143283" y="216928"/>
                  </a:cubicBezTo>
                  <a:cubicBezTo>
                    <a:pt x="162651" y="197332"/>
                    <a:pt x="169755" y="168645"/>
                    <a:pt x="161824" y="142045"/>
                  </a:cubicBezTo>
                  <a:lnTo>
                    <a:pt x="160394" y="137253"/>
                  </a:lnTo>
                  <a:lnTo>
                    <a:pt x="238264" y="58527"/>
                  </a:lnTo>
                  <a:lnTo>
                    <a:pt x="250266" y="70394"/>
                  </a:lnTo>
                  <a:lnTo>
                    <a:pt x="179315" y="142130"/>
                  </a:lnTo>
                  <a:cubicBezTo>
                    <a:pt x="186782" y="173218"/>
                    <a:pt x="177800" y="206014"/>
                    <a:pt x="155285" y="228795"/>
                  </a:cubicBezTo>
                  <a:cubicBezTo>
                    <a:pt x="137988" y="246274"/>
                    <a:pt x="114608" y="255644"/>
                    <a:pt x="90827" y="25564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9483D9A1-6F65-4B81-CD6F-289D44B8D68D}"/>
                </a:ext>
              </a:extLst>
            </p:cNvPr>
            <p:cNvSpPr/>
            <p:nvPr/>
          </p:nvSpPr>
          <p:spPr>
            <a:xfrm>
              <a:off x="6509034" y="6056826"/>
              <a:ext cx="266381" cy="271284"/>
            </a:xfrm>
            <a:custGeom>
              <a:avLst/>
              <a:gdLst>
                <a:gd name="connsiteX0" fmla="*/ 65003 w 266381"/>
                <a:gd name="connsiteY0" fmla="*/ 271285 h 271284"/>
                <a:gd name="connsiteX1" fmla="*/ 53004 w 266381"/>
                <a:gd name="connsiteY1" fmla="*/ 259418 h 271284"/>
                <a:gd name="connsiteX2" fmla="*/ 149162 w 266381"/>
                <a:gd name="connsiteY2" fmla="*/ 162163 h 271284"/>
                <a:gd name="connsiteX3" fmla="*/ 154035 w 266381"/>
                <a:gd name="connsiteY3" fmla="*/ 163652 h 271284"/>
                <a:gd name="connsiteX4" fmla="*/ 227872 w 266381"/>
                <a:gd name="connsiteY4" fmla="*/ 144921 h 271284"/>
                <a:gd name="connsiteX5" fmla="*/ 248527 w 266381"/>
                <a:gd name="connsiteY5" fmla="*/ 79543 h 271284"/>
                <a:gd name="connsiteX6" fmla="*/ 205736 w 266381"/>
                <a:gd name="connsiteY6" fmla="*/ 122814 h 271284"/>
                <a:gd name="connsiteX7" fmla="*/ 157621 w 266381"/>
                <a:gd name="connsiteY7" fmla="*/ 109770 h 271284"/>
                <a:gd name="connsiteX8" fmla="*/ 144779 w 266381"/>
                <a:gd name="connsiteY8" fmla="*/ 61305 h 271284"/>
                <a:gd name="connsiteX9" fmla="*/ 187718 w 266381"/>
                <a:gd name="connsiteY9" fmla="*/ 17890 h 271284"/>
                <a:gd name="connsiteX10" fmla="*/ 123116 w 266381"/>
                <a:gd name="connsiteY10" fmla="*/ 38722 h 271284"/>
                <a:gd name="connsiteX11" fmla="*/ 104570 w 266381"/>
                <a:gd name="connsiteY11" fmla="*/ 113597 h 271284"/>
                <a:gd name="connsiteX12" fmla="*/ 105996 w 266381"/>
                <a:gd name="connsiteY12" fmla="*/ 118389 h 271284"/>
                <a:gd name="connsiteX13" fmla="*/ 11994 w 266381"/>
                <a:gd name="connsiteY13" fmla="*/ 213437 h 271284"/>
                <a:gd name="connsiteX14" fmla="*/ 0 w 266381"/>
                <a:gd name="connsiteY14" fmla="*/ 201570 h 271284"/>
                <a:gd name="connsiteX15" fmla="*/ 87075 w 266381"/>
                <a:gd name="connsiteY15" fmla="*/ 113516 h 271284"/>
                <a:gd name="connsiteX16" fmla="*/ 111122 w 266381"/>
                <a:gd name="connsiteY16" fmla="*/ 26851 h 271284"/>
                <a:gd name="connsiteX17" fmla="*/ 206845 w 266381"/>
                <a:gd name="connsiteY17" fmla="*/ 5601 h 271284"/>
                <a:gd name="connsiteX18" fmla="*/ 219118 w 266381"/>
                <a:gd name="connsiteY18" fmla="*/ 10140 h 271284"/>
                <a:gd name="connsiteX19" fmla="*/ 163574 w 266381"/>
                <a:gd name="connsiteY19" fmla="*/ 66309 h 271284"/>
                <a:gd name="connsiteX20" fmla="*/ 171446 w 266381"/>
                <a:gd name="connsiteY20" fmla="*/ 96030 h 271284"/>
                <a:gd name="connsiteX21" fmla="*/ 200656 w 266381"/>
                <a:gd name="connsiteY21" fmla="*/ 103952 h 271284"/>
                <a:gd name="connsiteX22" fmla="*/ 256314 w 266381"/>
                <a:gd name="connsiteY22" fmla="*/ 47666 h 271284"/>
                <a:gd name="connsiteX23" fmla="*/ 260862 w 266381"/>
                <a:gd name="connsiteY23" fmla="*/ 60217 h 271284"/>
                <a:gd name="connsiteX24" fmla="*/ 239865 w 266381"/>
                <a:gd name="connsiteY24" fmla="*/ 156788 h 271284"/>
                <a:gd name="connsiteX25" fmla="*/ 154103 w 266381"/>
                <a:gd name="connsiteY25" fmla="*/ 181164 h 271284"/>
                <a:gd name="connsiteX26" fmla="*/ 65003 w 266381"/>
                <a:gd name="connsiteY26" fmla="*/ 271285 h 27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6381" h="271284">
                  <a:moveTo>
                    <a:pt x="65003" y="271285"/>
                  </a:moveTo>
                  <a:lnTo>
                    <a:pt x="53004" y="259418"/>
                  </a:lnTo>
                  <a:lnTo>
                    <a:pt x="149162" y="162163"/>
                  </a:lnTo>
                  <a:lnTo>
                    <a:pt x="154035" y="163652"/>
                  </a:lnTo>
                  <a:cubicBezTo>
                    <a:pt x="180267" y="171642"/>
                    <a:pt x="208541" y="164462"/>
                    <a:pt x="227872" y="144921"/>
                  </a:cubicBezTo>
                  <a:cubicBezTo>
                    <a:pt x="244898" y="127700"/>
                    <a:pt x="252378" y="103168"/>
                    <a:pt x="248527" y="79543"/>
                  </a:cubicBezTo>
                  <a:lnTo>
                    <a:pt x="205736" y="122814"/>
                  </a:lnTo>
                  <a:lnTo>
                    <a:pt x="157621" y="109770"/>
                  </a:lnTo>
                  <a:lnTo>
                    <a:pt x="144779" y="61305"/>
                  </a:lnTo>
                  <a:lnTo>
                    <a:pt x="187718" y="17890"/>
                  </a:lnTo>
                  <a:cubicBezTo>
                    <a:pt x="164413" y="13967"/>
                    <a:pt x="140134" y="21510"/>
                    <a:pt x="123116" y="38722"/>
                  </a:cubicBezTo>
                  <a:cubicBezTo>
                    <a:pt x="103739" y="58310"/>
                    <a:pt x="96630" y="86997"/>
                    <a:pt x="104570" y="113597"/>
                  </a:cubicBezTo>
                  <a:lnTo>
                    <a:pt x="105996" y="118389"/>
                  </a:lnTo>
                  <a:lnTo>
                    <a:pt x="11994" y="213437"/>
                  </a:lnTo>
                  <a:lnTo>
                    <a:pt x="0" y="201570"/>
                  </a:lnTo>
                  <a:lnTo>
                    <a:pt x="87075" y="113516"/>
                  </a:lnTo>
                  <a:cubicBezTo>
                    <a:pt x="79608" y="82424"/>
                    <a:pt x="88594" y="49623"/>
                    <a:pt x="111122" y="26851"/>
                  </a:cubicBezTo>
                  <a:cubicBezTo>
                    <a:pt x="136042" y="1639"/>
                    <a:pt x="173627" y="-6697"/>
                    <a:pt x="206845" y="5601"/>
                  </a:cubicBezTo>
                  <a:lnTo>
                    <a:pt x="219118" y="10140"/>
                  </a:lnTo>
                  <a:lnTo>
                    <a:pt x="163574" y="66309"/>
                  </a:lnTo>
                  <a:lnTo>
                    <a:pt x="171446" y="96030"/>
                  </a:lnTo>
                  <a:lnTo>
                    <a:pt x="200656" y="103952"/>
                  </a:lnTo>
                  <a:lnTo>
                    <a:pt x="256314" y="47666"/>
                  </a:lnTo>
                  <a:lnTo>
                    <a:pt x="260862" y="60217"/>
                  </a:lnTo>
                  <a:cubicBezTo>
                    <a:pt x="272991" y="93714"/>
                    <a:pt x="264752" y="131623"/>
                    <a:pt x="239865" y="156788"/>
                  </a:cubicBezTo>
                  <a:cubicBezTo>
                    <a:pt x="217333" y="179574"/>
                    <a:pt x="184883" y="188678"/>
                    <a:pt x="154103" y="181164"/>
                  </a:cubicBezTo>
                  <a:lnTo>
                    <a:pt x="65003" y="271285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7" name="그래픽 140">
              <a:extLst>
                <a:ext uri="{FF2B5EF4-FFF2-40B4-BE49-F238E27FC236}">
                  <a16:creationId xmlns:a16="http://schemas.microsoft.com/office/drawing/2014/main" id="{D676594C-41A9-73E7-E7C1-763254C45773}"/>
                </a:ext>
              </a:extLst>
            </p:cNvPr>
            <p:cNvGrpSpPr/>
            <p:nvPr/>
          </p:nvGrpSpPr>
          <p:grpSpPr>
            <a:xfrm>
              <a:off x="6248199" y="6053552"/>
              <a:ext cx="531665" cy="537430"/>
              <a:chOff x="6248199" y="6053552"/>
              <a:chExt cx="531665" cy="537430"/>
            </a:xfrm>
            <a:grpFill/>
          </p:grpSpPr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A65163A7-DC82-1258-BF87-1457791D0D1D}"/>
                  </a:ext>
                </a:extLst>
              </p:cNvPr>
              <p:cNvSpPr/>
              <p:nvPr/>
            </p:nvSpPr>
            <p:spPr>
              <a:xfrm>
                <a:off x="6675226" y="6485357"/>
                <a:ext cx="104637" cy="105624"/>
              </a:xfrm>
              <a:custGeom>
                <a:avLst/>
                <a:gdLst>
                  <a:gd name="connsiteX0" fmla="*/ 104638 w 104637"/>
                  <a:gd name="connsiteY0" fmla="*/ 105625 h 105624"/>
                  <a:gd name="connsiteX1" fmla="*/ 10990 w 104637"/>
                  <a:gd name="connsiteY1" fmla="*/ 77646 h 105624"/>
                  <a:gd name="connsiteX2" fmla="*/ 0 w 104637"/>
                  <a:gd name="connsiteY2" fmla="*/ 66547 h 105624"/>
                  <a:gd name="connsiteX3" fmla="*/ 11990 w 104637"/>
                  <a:gd name="connsiteY3" fmla="*/ 54671 h 105624"/>
                  <a:gd name="connsiteX4" fmla="*/ 19946 w 104637"/>
                  <a:gd name="connsiteY4" fmla="*/ 62708 h 105624"/>
                  <a:gd name="connsiteX5" fmla="*/ 79739 w 104637"/>
                  <a:gd name="connsiteY5" fmla="*/ 80574 h 105624"/>
                  <a:gd name="connsiteX6" fmla="*/ 62020 w 104637"/>
                  <a:gd name="connsiteY6" fmla="*/ 19913 h 105624"/>
                  <a:gd name="connsiteX7" fmla="*/ 54055 w 104637"/>
                  <a:gd name="connsiteY7" fmla="*/ 11863 h 105624"/>
                  <a:gd name="connsiteX8" fmla="*/ 66066 w 104637"/>
                  <a:gd name="connsiteY8" fmla="*/ 0 h 105624"/>
                  <a:gd name="connsiteX9" fmla="*/ 77022 w 104637"/>
                  <a:gd name="connsiteY9" fmla="*/ 11087 h 10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637" h="105624">
                    <a:moveTo>
                      <a:pt x="104638" y="105625"/>
                    </a:moveTo>
                    <a:lnTo>
                      <a:pt x="10990" y="77646"/>
                    </a:lnTo>
                    <a:lnTo>
                      <a:pt x="0" y="66547"/>
                    </a:lnTo>
                    <a:lnTo>
                      <a:pt x="11990" y="54671"/>
                    </a:lnTo>
                    <a:lnTo>
                      <a:pt x="19946" y="62708"/>
                    </a:lnTo>
                    <a:lnTo>
                      <a:pt x="79739" y="80574"/>
                    </a:lnTo>
                    <a:lnTo>
                      <a:pt x="62020" y="19913"/>
                    </a:lnTo>
                    <a:lnTo>
                      <a:pt x="54055" y="11863"/>
                    </a:lnTo>
                    <a:lnTo>
                      <a:pt x="66066" y="0"/>
                    </a:lnTo>
                    <a:lnTo>
                      <a:pt x="77022" y="11087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5DE442FF-1413-52F5-C549-6ED01F812515}"/>
                  </a:ext>
                </a:extLst>
              </p:cNvPr>
              <p:cNvSpPr/>
              <p:nvPr/>
            </p:nvSpPr>
            <p:spPr>
              <a:xfrm>
                <a:off x="6301226" y="6107041"/>
                <a:ext cx="449765" cy="454785"/>
              </a:xfrm>
              <a:custGeom>
                <a:avLst/>
                <a:gdLst>
                  <a:gd name="connsiteX0" fmla="*/ 70500 w 449765"/>
                  <a:gd name="connsiteY0" fmla="*/ 23406 h 454785"/>
                  <a:gd name="connsiteX1" fmla="*/ 426608 w 449765"/>
                  <a:gd name="connsiteY1" fmla="*/ 383505 h 454785"/>
                  <a:gd name="connsiteX2" fmla="*/ 379253 w 449765"/>
                  <a:gd name="connsiteY2" fmla="*/ 431380 h 454785"/>
                  <a:gd name="connsiteX3" fmla="*/ 23148 w 449765"/>
                  <a:gd name="connsiteY3" fmla="*/ 71276 h 454785"/>
                  <a:gd name="connsiteX4" fmla="*/ 70500 w 449765"/>
                  <a:gd name="connsiteY4" fmla="*/ 23406 h 454785"/>
                  <a:gd name="connsiteX5" fmla="*/ 70500 w 449765"/>
                  <a:gd name="connsiteY5" fmla="*/ 0 h 454785"/>
                  <a:gd name="connsiteX6" fmla="*/ 0 w 449765"/>
                  <a:gd name="connsiteY6" fmla="*/ 71276 h 454785"/>
                  <a:gd name="connsiteX7" fmla="*/ 379257 w 449765"/>
                  <a:gd name="connsiteY7" fmla="*/ 454785 h 454785"/>
                  <a:gd name="connsiteX8" fmla="*/ 449765 w 449765"/>
                  <a:gd name="connsiteY8" fmla="*/ 383505 h 454785"/>
                  <a:gd name="connsiteX9" fmla="*/ 70500 w 449765"/>
                  <a:gd name="connsiteY9" fmla="*/ 0 h 454785"/>
                  <a:gd name="connsiteX10" fmla="*/ 70500 w 449765"/>
                  <a:gd name="connsiteY10" fmla="*/ 0 h 45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9765" h="454785">
                    <a:moveTo>
                      <a:pt x="70500" y="23406"/>
                    </a:moveTo>
                    <a:lnTo>
                      <a:pt x="426608" y="383505"/>
                    </a:lnTo>
                    <a:lnTo>
                      <a:pt x="379253" y="431380"/>
                    </a:lnTo>
                    <a:lnTo>
                      <a:pt x="23148" y="71276"/>
                    </a:lnTo>
                    <a:lnTo>
                      <a:pt x="70500" y="23406"/>
                    </a:lnTo>
                    <a:moveTo>
                      <a:pt x="70500" y="0"/>
                    </a:moveTo>
                    <a:lnTo>
                      <a:pt x="0" y="71276"/>
                    </a:lnTo>
                    <a:lnTo>
                      <a:pt x="379257" y="454785"/>
                    </a:lnTo>
                    <a:lnTo>
                      <a:pt x="449765" y="383505"/>
                    </a:lnTo>
                    <a:lnTo>
                      <a:pt x="70500" y="0"/>
                    </a:lnTo>
                    <a:lnTo>
                      <a:pt x="705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E472CF6D-0476-7682-D3BD-B68696CCFDFD}"/>
                  </a:ext>
                </a:extLst>
              </p:cNvPr>
              <p:cNvSpPr/>
              <p:nvPr/>
            </p:nvSpPr>
            <p:spPr>
              <a:xfrm rot="2719205">
                <a:off x="6265790" y="6321031"/>
                <a:ext cx="510853" cy="16878"/>
              </a:xfrm>
              <a:custGeom>
                <a:avLst/>
                <a:gdLst>
                  <a:gd name="connsiteX0" fmla="*/ 0 w 510853"/>
                  <a:gd name="connsiteY0" fmla="*/ 0 h 16878"/>
                  <a:gd name="connsiteX1" fmla="*/ 510853 w 510853"/>
                  <a:gd name="connsiteY1" fmla="*/ 0 h 16878"/>
                  <a:gd name="connsiteX2" fmla="*/ 510853 w 510853"/>
                  <a:gd name="connsiteY2" fmla="*/ 16878 h 16878"/>
                  <a:gd name="connsiteX3" fmla="*/ 0 w 510853"/>
                  <a:gd name="connsiteY3" fmla="*/ 16878 h 1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853" h="16878">
                    <a:moveTo>
                      <a:pt x="0" y="0"/>
                    </a:moveTo>
                    <a:lnTo>
                      <a:pt x="510853" y="0"/>
                    </a:lnTo>
                    <a:lnTo>
                      <a:pt x="510853" y="16878"/>
                    </a:lnTo>
                    <a:lnTo>
                      <a:pt x="0" y="1687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1003ECF8-9F88-1D4A-F953-1BB751B1DF18}"/>
                  </a:ext>
                </a:extLst>
              </p:cNvPr>
              <p:cNvSpPr/>
              <p:nvPr/>
            </p:nvSpPr>
            <p:spPr>
              <a:xfrm>
                <a:off x="6248199" y="6053552"/>
                <a:ext cx="92160" cy="92922"/>
              </a:xfrm>
              <a:custGeom>
                <a:avLst/>
                <a:gdLst>
                  <a:gd name="connsiteX0" fmla="*/ 26014 w 92160"/>
                  <a:gd name="connsiteY0" fmla="*/ 92922 h 92922"/>
                  <a:gd name="connsiteX1" fmla="*/ 4212 w 92160"/>
                  <a:gd name="connsiteY1" fmla="*/ 70867 h 92922"/>
                  <a:gd name="connsiteX2" fmla="*/ 5288 w 92160"/>
                  <a:gd name="connsiteY2" fmla="*/ 48094 h 92922"/>
                  <a:gd name="connsiteX3" fmla="*/ 47534 w 92160"/>
                  <a:gd name="connsiteY3" fmla="*/ 5392 h 92922"/>
                  <a:gd name="connsiteX4" fmla="*/ 59929 w 92160"/>
                  <a:gd name="connsiteY4" fmla="*/ 0 h 92922"/>
                  <a:gd name="connsiteX5" fmla="*/ 59950 w 92160"/>
                  <a:gd name="connsiteY5" fmla="*/ 0 h 92922"/>
                  <a:gd name="connsiteX6" fmla="*/ 70353 w 92160"/>
                  <a:gd name="connsiteY6" fmla="*/ 4269 h 92922"/>
                  <a:gd name="connsiteX7" fmla="*/ 92160 w 92160"/>
                  <a:gd name="connsiteY7" fmla="*/ 26308 h 92922"/>
                  <a:gd name="connsiteX8" fmla="*/ 80162 w 92160"/>
                  <a:gd name="connsiteY8" fmla="*/ 38175 h 92922"/>
                  <a:gd name="connsiteX9" fmla="*/ 59503 w 92160"/>
                  <a:gd name="connsiteY9" fmla="*/ 17293 h 92922"/>
                  <a:gd name="connsiteX10" fmla="*/ 17294 w 92160"/>
                  <a:gd name="connsiteY10" fmla="*/ 59953 h 92922"/>
                  <a:gd name="connsiteX11" fmla="*/ 17222 w 92160"/>
                  <a:gd name="connsiteY11" fmla="*/ 60029 h 92922"/>
                  <a:gd name="connsiteX12" fmla="*/ 38017 w 92160"/>
                  <a:gd name="connsiteY12" fmla="*/ 81059 h 92922"/>
                  <a:gd name="connsiteX13" fmla="*/ 26014 w 92160"/>
                  <a:gd name="connsiteY13" fmla="*/ 92922 h 92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60" h="92922">
                    <a:moveTo>
                      <a:pt x="26014" y="92922"/>
                    </a:moveTo>
                    <a:lnTo>
                      <a:pt x="4212" y="70867"/>
                    </a:lnTo>
                    <a:cubicBezTo>
                      <a:pt x="-1796" y="64800"/>
                      <a:pt x="-1323" y="54793"/>
                      <a:pt x="5288" y="48094"/>
                    </a:cubicBezTo>
                    <a:lnTo>
                      <a:pt x="47534" y="5392"/>
                    </a:lnTo>
                    <a:cubicBezTo>
                      <a:pt x="50880" y="1983"/>
                      <a:pt x="55406" y="8"/>
                      <a:pt x="59929" y="0"/>
                    </a:cubicBezTo>
                    <a:cubicBezTo>
                      <a:pt x="59933" y="0"/>
                      <a:pt x="59941" y="0"/>
                      <a:pt x="59950" y="0"/>
                    </a:cubicBezTo>
                    <a:cubicBezTo>
                      <a:pt x="63945" y="0"/>
                      <a:pt x="67641" y="1515"/>
                      <a:pt x="70353" y="4269"/>
                    </a:cubicBezTo>
                    <a:lnTo>
                      <a:pt x="92160" y="26308"/>
                    </a:lnTo>
                    <a:lnTo>
                      <a:pt x="80162" y="38175"/>
                    </a:lnTo>
                    <a:lnTo>
                      <a:pt x="59503" y="17293"/>
                    </a:lnTo>
                    <a:lnTo>
                      <a:pt x="17294" y="59953"/>
                    </a:lnTo>
                    <a:cubicBezTo>
                      <a:pt x="17269" y="59978"/>
                      <a:pt x="17243" y="60003"/>
                      <a:pt x="17222" y="60029"/>
                    </a:cubicBezTo>
                    <a:lnTo>
                      <a:pt x="38017" y="81059"/>
                    </a:lnTo>
                    <a:lnTo>
                      <a:pt x="26014" y="92922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BD02F59-F12D-8E4F-DAC6-27158953C83C}"/>
                  </a:ext>
                </a:extLst>
              </p:cNvPr>
              <p:cNvSpPr/>
              <p:nvPr/>
            </p:nvSpPr>
            <p:spPr>
              <a:xfrm>
                <a:off x="6266088" y="6071502"/>
                <a:ext cx="127313" cy="128608"/>
              </a:xfrm>
              <a:custGeom>
                <a:avLst/>
                <a:gdLst>
                  <a:gd name="connsiteX0" fmla="*/ 44816 w 127313"/>
                  <a:gd name="connsiteY0" fmla="*/ 128609 h 128608"/>
                  <a:gd name="connsiteX1" fmla="*/ 0 w 127313"/>
                  <a:gd name="connsiteY1" fmla="*/ 83291 h 128608"/>
                  <a:gd name="connsiteX2" fmla="*/ 82371 w 127313"/>
                  <a:gd name="connsiteY2" fmla="*/ 0 h 128608"/>
                  <a:gd name="connsiteX3" fmla="*/ 127313 w 127313"/>
                  <a:gd name="connsiteY3" fmla="*/ 45449 h 128608"/>
                  <a:gd name="connsiteX4" fmla="*/ 115311 w 127313"/>
                  <a:gd name="connsiteY4" fmla="*/ 57316 h 128608"/>
                  <a:gd name="connsiteX5" fmla="*/ 82371 w 127313"/>
                  <a:gd name="connsiteY5" fmla="*/ 23996 h 128608"/>
                  <a:gd name="connsiteX6" fmla="*/ 23735 w 127313"/>
                  <a:gd name="connsiteY6" fmla="*/ 83291 h 128608"/>
                  <a:gd name="connsiteX7" fmla="*/ 56814 w 127313"/>
                  <a:gd name="connsiteY7" fmla="*/ 116745 h 12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313" h="128608">
                    <a:moveTo>
                      <a:pt x="44816" y="128609"/>
                    </a:moveTo>
                    <a:lnTo>
                      <a:pt x="0" y="83291"/>
                    </a:lnTo>
                    <a:lnTo>
                      <a:pt x="82371" y="0"/>
                    </a:lnTo>
                    <a:lnTo>
                      <a:pt x="127313" y="45449"/>
                    </a:lnTo>
                    <a:lnTo>
                      <a:pt x="115311" y="57316"/>
                    </a:lnTo>
                    <a:lnTo>
                      <a:pt x="82371" y="23996"/>
                    </a:lnTo>
                    <a:lnTo>
                      <a:pt x="23735" y="83291"/>
                    </a:lnTo>
                    <a:lnTo>
                      <a:pt x="56814" y="11674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42" name="그래픽 344">
            <a:extLst>
              <a:ext uri="{FF2B5EF4-FFF2-40B4-BE49-F238E27FC236}">
                <a16:creationId xmlns:a16="http://schemas.microsoft.com/office/drawing/2014/main" id="{F42D384A-A1EF-EE32-9FC9-E362542D0CF7}"/>
              </a:ext>
            </a:extLst>
          </p:cNvPr>
          <p:cNvGrpSpPr>
            <a:grpSpLocks noChangeAspect="1"/>
          </p:cNvGrpSpPr>
          <p:nvPr/>
        </p:nvGrpSpPr>
        <p:grpSpPr>
          <a:xfrm>
            <a:off x="2058155" y="2445667"/>
            <a:ext cx="421419" cy="405705"/>
            <a:chOff x="7074538" y="6063441"/>
            <a:chExt cx="540007" cy="519855"/>
          </a:xfrm>
          <a:solidFill>
            <a:schemeClr val="accent1"/>
          </a:solidFill>
        </p:grpSpPr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B911B822-EF7C-999D-7C32-481B91FFC7D7}"/>
                </a:ext>
              </a:extLst>
            </p:cNvPr>
            <p:cNvSpPr/>
            <p:nvPr/>
          </p:nvSpPr>
          <p:spPr>
            <a:xfrm>
              <a:off x="7432119" y="6178897"/>
              <a:ext cx="16876" cy="39246"/>
            </a:xfrm>
            <a:custGeom>
              <a:avLst/>
              <a:gdLst>
                <a:gd name="connsiteX0" fmla="*/ 0 w 16875"/>
                <a:gd name="connsiteY0" fmla="*/ 0 h 39247"/>
                <a:gd name="connsiteX1" fmla="*/ 16875 w 16875"/>
                <a:gd name="connsiteY1" fmla="*/ 0 h 39247"/>
                <a:gd name="connsiteX2" fmla="*/ 16875 w 16875"/>
                <a:gd name="connsiteY2" fmla="*/ 39247 h 39247"/>
                <a:gd name="connsiteX3" fmla="*/ 0 w 16875"/>
                <a:gd name="connsiteY3" fmla="*/ 39247 h 3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9247">
                  <a:moveTo>
                    <a:pt x="0" y="0"/>
                  </a:moveTo>
                  <a:lnTo>
                    <a:pt x="16875" y="0"/>
                  </a:lnTo>
                  <a:lnTo>
                    <a:pt x="16875" y="39247"/>
                  </a:lnTo>
                  <a:lnTo>
                    <a:pt x="0" y="39247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39AC61D9-70D0-373E-35A9-ED735F33E978}"/>
                </a:ext>
              </a:extLst>
            </p:cNvPr>
            <p:cNvSpPr/>
            <p:nvPr/>
          </p:nvSpPr>
          <p:spPr>
            <a:xfrm>
              <a:off x="7074538" y="6464179"/>
              <a:ext cx="540002" cy="119117"/>
            </a:xfrm>
            <a:custGeom>
              <a:avLst/>
              <a:gdLst>
                <a:gd name="connsiteX0" fmla="*/ 510355 w 540000"/>
                <a:gd name="connsiteY0" fmla="*/ 119121 h 119120"/>
                <a:gd name="connsiteX1" fmla="*/ 29645 w 540000"/>
                <a:gd name="connsiteY1" fmla="*/ 119121 h 119120"/>
                <a:gd name="connsiteX2" fmla="*/ 0 w 540000"/>
                <a:gd name="connsiteY2" fmla="*/ 89286 h 119120"/>
                <a:gd name="connsiteX3" fmla="*/ 0 w 540000"/>
                <a:gd name="connsiteY3" fmla="*/ 0 h 119120"/>
                <a:gd name="connsiteX4" fmla="*/ 16875 w 540000"/>
                <a:gd name="connsiteY4" fmla="*/ 0 h 119120"/>
                <a:gd name="connsiteX5" fmla="*/ 16875 w 540000"/>
                <a:gd name="connsiteY5" fmla="*/ 89286 h 119120"/>
                <a:gd name="connsiteX6" fmla="*/ 29645 w 540000"/>
                <a:gd name="connsiteY6" fmla="*/ 102246 h 119120"/>
                <a:gd name="connsiteX7" fmla="*/ 510355 w 540000"/>
                <a:gd name="connsiteY7" fmla="*/ 102246 h 119120"/>
                <a:gd name="connsiteX8" fmla="*/ 523125 w 540000"/>
                <a:gd name="connsiteY8" fmla="*/ 89286 h 119120"/>
                <a:gd name="connsiteX9" fmla="*/ 523125 w 540000"/>
                <a:gd name="connsiteY9" fmla="*/ 0 h 119120"/>
                <a:gd name="connsiteX10" fmla="*/ 540000 w 540000"/>
                <a:gd name="connsiteY10" fmla="*/ 0 h 119120"/>
                <a:gd name="connsiteX11" fmla="*/ 540000 w 540000"/>
                <a:gd name="connsiteY11" fmla="*/ 89286 h 119120"/>
                <a:gd name="connsiteX12" fmla="*/ 510355 w 540000"/>
                <a:gd name="connsiteY12" fmla="*/ 119121 h 11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000" h="119120">
                  <a:moveTo>
                    <a:pt x="510355" y="119121"/>
                  </a:moveTo>
                  <a:lnTo>
                    <a:pt x="29645" y="119121"/>
                  </a:lnTo>
                  <a:cubicBezTo>
                    <a:pt x="13298" y="119121"/>
                    <a:pt x="0" y="105739"/>
                    <a:pt x="0" y="89286"/>
                  </a:cubicBezTo>
                  <a:lnTo>
                    <a:pt x="0" y="0"/>
                  </a:lnTo>
                  <a:lnTo>
                    <a:pt x="16875" y="0"/>
                  </a:lnTo>
                  <a:lnTo>
                    <a:pt x="16875" y="89286"/>
                  </a:lnTo>
                  <a:cubicBezTo>
                    <a:pt x="16875" y="96428"/>
                    <a:pt x="22604" y="102246"/>
                    <a:pt x="29645" y="102246"/>
                  </a:cubicBezTo>
                  <a:lnTo>
                    <a:pt x="510355" y="102246"/>
                  </a:lnTo>
                  <a:cubicBezTo>
                    <a:pt x="517396" y="102246"/>
                    <a:pt x="523125" y="96428"/>
                    <a:pt x="523125" y="89286"/>
                  </a:cubicBezTo>
                  <a:lnTo>
                    <a:pt x="523125" y="0"/>
                  </a:lnTo>
                  <a:lnTo>
                    <a:pt x="540000" y="0"/>
                  </a:lnTo>
                  <a:lnTo>
                    <a:pt x="540000" y="89286"/>
                  </a:lnTo>
                  <a:cubicBezTo>
                    <a:pt x="540000" y="105739"/>
                    <a:pt x="526703" y="119121"/>
                    <a:pt x="510355" y="119121"/>
                  </a:cubicBez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206C4A1-8A94-6857-F118-F0148F658A56}"/>
                </a:ext>
              </a:extLst>
            </p:cNvPr>
            <p:cNvSpPr/>
            <p:nvPr/>
          </p:nvSpPr>
          <p:spPr>
            <a:xfrm>
              <a:off x="7074543" y="6209711"/>
              <a:ext cx="540002" cy="295114"/>
            </a:xfrm>
            <a:custGeom>
              <a:avLst/>
              <a:gdLst>
                <a:gd name="connsiteX0" fmla="*/ 510355 w 540000"/>
                <a:gd name="connsiteY0" fmla="*/ 295123 h 295122"/>
                <a:gd name="connsiteX1" fmla="*/ 29645 w 540000"/>
                <a:gd name="connsiteY1" fmla="*/ 295123 h 295122"/>
                <a:gd name="connsiteX2" fmla="*/ 0 w 540000"/>
                <a:gd name="connsiteY2" fmla="*/ 265279 h 295122"/>
                <a:gd name="connsiteX3" fmla="*/ 0 w 540000"/>
                <a:gd name="connsiteY3" fmla="*/ 29839 h 295122"/>
                <a:gd name="connsiteX4" fmla="*/ 29645 w 540000"/>
                <a:gd name="connsiteY4" fmla="*/ 0 h 295122"/>
                <a:gd name="connsiteX5" fmla="*/ 51895 w 540000"/>
                <a:gd name="connsiteY5" fmla="*/ 0 h 295122"/>
                <a:gd name="connsiteX6" fmla="*/ 51895 w 540000"/>
                <a:gd name="connsiteY6" fmla="*/ 16875 h 295122"/>
                <a:gd name="connsiteX7" fmla="*/ 29645 w 540000"/>
                <a:gd name="connsiteY7" fmla="*/ 16875 h 295122"/>
                <a:gd name="connsiteX8" fmla="*/ 16875 w 540000"/>
                <a:gd name="connsiteY8" fmla="*/ 29839 h 295122"/>
                <a:gd name="connsiteX9" fmla="*/ 16875 w 540000"/>
                <a:gd name="connsiteY9" fmla="*/ 265275 h 295122"/>
                <a:gd name="connsiteX10" fmla="*/ 29645 w 540000"/>
                <a:gd name="connsiteY10" fmla="*/ 278243 h 295122"/>
                <a:gd name="connsiteX11" fmla="*/ 510355 w 540000"/>
                <a:gd name="connsiteY11" fmla="*/ 278243 h 295122"/>
                <a:gd name="connsiteX12" fmla="*/ 523125 w 540000"/>
                <a:gd name="connsiteY12" fmla="*/ 265275 h 295122"/>
                <a:gd name="connsiteX13" fmla="*/ 523125 w 540000"/>
                <a:gd name="connsiteY13" fmla="*/ 29839 h 295122"/>
                <a:gd name="connsiteX14" fmla="*/ 510355 w 540000"/>
                <a:gd name="connsiteY14" fmla="*/ 16875 h 295122"/>
                <a:gd name="connsiteX15" fmla="*/ 191084 w 540000"/>
                <a:gd name="connsiteY15" fmla="*/ 16875 h 295122"/>
                <a:gd name="connsiteX16" fmla="*/ 191084 w 540000"/>
                <a:gd name="connsiteY16" fmla="*/ 0 h 295122"/>
                <a:gd name="connsiteX17" fmla="*/ 510355 w 540000"/>
                <a:gd name="connsiteY17" fmla="*/ 0 h 295122"/>
                <a:gd name="connsiteX18" fmla="*/ 540000 w 540000"/>
                <a:gd name="connsiteY18" fmla="*/ 29839 h 295122"/>
                <a:gd name="connsiteX19" fmla="*/ 540000 w 540000"/>
                <a:gd name="connsiteY19" fmla="*/ 265275 h 295122"/>
                <a:gd name="connsiteX20" fmla="*/ 510355 w 540000"/>
                <a:gd name="connsiteY20" fmla="*/ 295123 h 2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0000" h="295122">
                  <a:moveTo>
                    <a:pt x="510355" y="295123"/>
                  </a:moveTo>
                  <a:lnTo>
                    <a:pt x="29645" y="295123"/>
                  </a:lnTo>
                  <a:cubicBezTo>
                    <a:pt x="13298" y="295123"/>
                    <a:pt x="0" y="281732"/>
                    <a:pt x="0" y="265279"/>
                  </a:cubicBezTo>
                  <a:lnTo>
                    <a:pt x="0" y="29839"/>
                  </a:lnTo>
                  <a:cubicBezTo>
                    <a:pt x="0" y="13386"/>
                    <a:pt x="13298" y="0"/>
                    <a:pt x="29645" y="0"/>
                  </a:cubicBezTo>
                  <a:lnTo>
                    <a:pt x="51895" y="0"/>
                  </a:lnTo>
                  <a:lnTo>
                    <a:pt x="51895" y="16875"/>
                  </a:lnTo>
                  <a:lnTo>
                    <a:pt x="29645" y="16875"/>
                  </a:lnTo>
                  <a:cubicBezTo>
                    <a:pt x="22604" y="16879"/>
                    <a:pt x="16875" y="22693"/>
                    <a:pt x="16875" y="29839"/>
                  </a:cubicBezTo>
                  <a:lnTo>
                    <a:pt x="16875" y="265275"/>
                  </a:lnTo>
                  <a:cubicBezTo>
                    <a:pt x="16875" y="272426"/>
                    <a:pt x="22604" y="278243"/>
                    <a:pt x="29645" y="278243"/>
                  </a:cubicBezTo>
                  <a:lnTo>
                    <a:pt x="510355" y="278243"/>
                  </a:lnTo>
                  <a:cubicBezTo>
                    <a:pt x="517396" y="278243"/>
                    <a:pt x="523125" y="272426"/>
                    <a:pt x="523125" y="265275"/>
                  </a:cubicBezTo>
                  <a:lnTo>
                    <a:pt x="523125" y="29839"/>
                  </a:lnTo>
                  <a:cubicBezTo>
                    <a:pt x="523125" y="22693"/>
                    <a:pt x="517396" y="16875"/>
                    <a:pt x="510355" y="16875"/>
                  </a:cubicBezTo>
                  <a:lnTo>
                    <a:pt x="191084" y="16875"/>
                  </a:lnTo>
                  <a:lnTo>
                    <a:pt x="191084" y="0"/>
                  </a:lnTo>
                  <a:lnTo>
                    <a:pt x="510355" y="0"/>
                  </a:lnTo>
                  <a:cubicBezTo>
                    <a:pt x="526703" y="0"/>
                    <a:pt x="540000" y="13386"/>
                    <a:pt x="540000" y="29839"/>
                  </a:cubicBezTo>
                  <a:lnTo>
                    <a:pt x="540000" y="265275"/>
                  </a:lnTo>
                  <a:cubicBezTo>
                    <a:pt x="540000" y="281732"/>
                    <a:pt x="526703" y="295123"/>
                    <a:pt x="510355" y="295123"/>
                  </a:cubicBez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646F7732-9D8B-3CA7-F3EA-647178395BCD}"/>
                </a:ext>
              </a:extLst>
            </p:cNvPr>
            <p:cNvSpPr/>
            <p:nvPr/>
          </p:nvSpPr>
          <p:spPr>
            <a:xfrm>
              <a:off x="7313316" y="6253813"/>
              <a:ext cx="252733" cy="65996"/>
            </a:xfrm>
            <a:custGeom>
              <a:avLst/>
              <a:gdLst>
                <a:gd name="connsiteX0" fmla="*/ 236123 w 252732"/>
                <a:gd name="connsiteY0" fmla="*/ 16613 h 65998"/>
                <a:gd name="connsiteX1" fmla="*/ 236123 w 252732"/>
                <a:gd name="connsiteY1" fmla="*/ 49397 h 65998"/>
                <a:gd name="connsiteX2" fmla="*/ 16605 w 252732"/>
                <a:gd name="connsiteY2" fmla="*/ 49397 h 65998"/>
                <a:gd name="connsiteX3" fmla="*/ 16605 w 252732"/>
                <a:gd name="connsiteY3" fmla="*/ 16613 h 65998"/>
                <a:gd name="connsiteX4" fmla="*/ 236123 w 252732"/>
                <a:gd name="connsiteY4" fmla="*/ 16613 h 65998"/>
                <a:gd name="connsiteX5" fmla="*/ 252733 w 252732"/>
                <a:gd name="connsiteY5" fmla="*/ 0 h 65998"/>
                <a:gd name="connsiteX6" fmla="*/ 0 w 252732"/>
                <a:gd name="connsiteY6" fmla="*/ 0 h 65998"/>
                <a:gd name="connsiteX7" fmla="*/ 0 w 252732"/>
                <a:gd name="connsiteY7" fmla="*/ 65998 h 65998"/>
                <a:gd name="connsiteX8" fmla="*/ 252733 w 252732"/>
                <a:gd name="connsiteY8" fmla="*/ 65998 h 65998"/>
                <a:gd name="connsiteX9" fmla="*/ 252733 w 252732"/>
                <a:gd name="connsiteY9" fmla="*/ 0 h 65998"/>
                <a:gd name="connsiteX10" fmla="*/ 252733 w 252732"/>
                <a:gd name="connsiteY10" fmla="*/ 0 h 6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32" h="65998">
                  <a:moveTo>
                    <a:pt x="236123" y="16613"/>
                  </a:moveTo>
                  <a:lnTo>
                    <a:pt x="236123" y="49397"/>
                  </a:lnTo>
                  <a:lnTo>
                    <a:pt x="16605" y="49397"/>
                  </a:lnTo>
                  <a:lnTo>
                    <a:pt x="16605" y="16613"/>
                  </a:lnTo>
                  <a:lnTo>
                    <a:pt x="236123" y="16613"/>
                  </a:lnTo>
                  <a:moveTo>
                    <a:pt x="252733" y="0"/>
                  </a:moveTo>
                  <a:lnTo>
                    <a:pt x="0" y="0"/>
                  </a:lnTo>
                  <a:lnTo>
                    <a:pt x="0" y="65998"/>
                  </a:lnTo>
                  <a:lnTo>
                    <a:pt x="252733" y="65998"/>
                  </a:lnTo>
                  <a:lnTo>
                    <a:pt x="252733" y="0"/>
                  </a:lnTo>
                  <a:lnTo>
                    <a:pt x="252733" y="0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28EFF2E5-619F-CAFA-6A9F-FECB7494B67F}"/>
                </a:ext>
              </a:extLst>
            </p:cNvPr>
            <p:cNvSpPr/>
            <p:nvPr/>
          </p:nvSpPr>
          <p:spPr>
            <a:xfrm>
              <a:off x="7304874" y="6063441"/>
              <a:ext cx="264310" cy="125676"/>
            </a:xfrm>
            <a:custGeom>
              <a:avLst/>
              <a:gdLst>
                <a:gd name="connsiteX0" fmla="*/ 264309 w 264308"/>
                <a:gd name="connsiteY0" fmla="*/ 125681 h 125680"/>
                <a:gd name="connsiteX1" fmla="*/ 0 w 264308"/>
                <a:gd name="connsiteY1" fmla="*/ 125681 h 125680"/>
                <a:gd name="connsiteX2" fmla="*/ 0 w 264308"/>
                <a:gd name="connsiteY2" fmla="*/ 0 h 125680"/>
                <a:gd name="connsiteX3" fmla="*/ 264309 w 264308"/>
                <a:gd name="connsiteY3" fmla="*/ 0 h 125680"/>
                <a:gd name="connsiteX4" fmla="*/ 264309 w 264308"/>
                <a:gd name="connsiteY4" fmla="*/ 125681 h 125680"/>
                <a:gd name="connsiteX5" fmla="*/ 16875 w 264308"/>
                <a:gd name="connsiteY5" fmla="*/ 108806 h 125680"/>
                <a:gd name="connsiteX6" fmla="*/ 247434 w 264308"/>
                <a:gd name="connsiteY6" fmla="*/ 108806 h 125680"/>
                <a:gd name="connsiteX7" fmla="*/ 247434 w 264308"/>
                <a:gd name="connsiteY7" fmla="*/ 16875 h 125680"/>
                <a:gd name="connsiteX8" fmla="*/ 16875 w 264308"/>
                <a:gd name="connsiteY8" fmla="*/ 16875 h 125680"/>
                <a:gd name="connsiteX9" fmla="*/ 16875 w 264308"/>
                <a:gd name="connsiteY9" fmla="*/ 108806 h 12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308" h="125680">
                  <a:moveTo>
                    <a:pt x="264309" y="125681"/>
                  </a:moveTo>
                  <a:lnTo>
                    <a:pt x="0" y="125681"/>
                  </a:lnTo>
                  <a:lnTo>
                    <a:pt x="0" y="0"/>
                  </a:lnTo>
                  <a:lnTo>
                    <a:pt x="264309" y="0"/>
                  </a:lnTo>
                  <a:lnTo>
                    <a:pt x="264309" y="125681"/>
                  </a:lnTo>
                  <a:close/>
                  <a:moveTo>
                    <a:pt x="16875" y="108806"/>
                  </a:moveTo>
                  <a:lnTo>
                    <a:pt x="247434" y="108806"/>
                  </a:lnTo>
                  <a:lnTo>
                    <a:pt x="247434" y="16875"/>
                  </a:lnTo>
                  <a:lnTo>
                    <a:pt x="16875" y="16875"/>
                  </a:lnTo>
                  <a:lnTo>
                    <a:pt x="16875" y="108806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B020FDE5-F449-820E-6835-CC153FFFAE38}"/>
                </a:ext>
              </a:extLst>
            </p:cNvPr>
            <p:cNvSpPr/>
            <p:nvPr/>
          </p:nvSpPr>
          <p:spPr>
            <a:xfrm>
              <a:off x="7349096" y="6116065"/>
              <a:ext cx="175863" cy="16875"/>
            </a:xfrm>
            <a:custGeom>
              <a:avLst/>
              <a:gdLst>
                <a:gd name="connsiteX0" fmla="*/ 0 w 175862"/>
                <a:gd name="connsiteY0" fmla="*/ 0 h 16875"/>
                <a:gd name="connsiteX1" fmla="*/ 175863 w 175862"/>
                <a:gd name="connsiteY1" fmla="*/ 0 h 16875"/>
                <a:gd name="connsiteX2" fmla="*/ 175863 w 175862"/>
                <a:gd name="connsiteY2" fmla="*/ 16875 h 16875"/>
                <a:gd name="connsiteX3" fmla="*/ 0 w 17586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862" h="16875">
                  <a:moveTo>
                    <a:pt x="0" y="0"/>
                  </a:moveTo>
                  <a:lnTo>
                    <a:pt x="175863" y="0"/>
                  </a:lnTo>
                  <a:lnTo>
                    <a:pt x="1758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6CC9A91-03E3-DFAA-FC40-9F5562733133}"/>
                </a:ext>
              </a:extLst>
            </p:cNvPr>
            <p:cNvSpPr/>
            <p:nvPr/>
          </p:nvSpPr>
          <p:spPr>
            <a:xfrm>
              <a:off x="7314324" y="6350600"/>
              <a:ext cx="43744" cy="16875"/>
            </a:xfrm>
            <a:custGeom>
              <a:avLst/>
              <a:gdLst>
                <a:gd name="connsiteX0" fmla="*/ 0 w 43744"/>
                <a:gd name="connsiteY0" fmla="*/ 0 h 16875"/>
                <a:gd name="connsiteX1" fmla="*/ 43744 w 43744"/>
                <a:gd name="connsiteY1" fmla="*/ 0 h 16875"/>
                <a:gd name="connsiteX2" fmla="*/ 43744 w 43744"/>
                <a:gd name="connsiteY2" fmla="*/ 16875 h 16875"/>
                <a:gd name="connsiteX3" fmla="*/ 0 w 43744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4" h="16875">
                  <a:moveTo>
                    <a:pt x="0" y="0"/>
                  </a:moveTo>
                  <a:lnTo>
                    <a:pt x="43744" y="0"/>
                  </a:lnTo>
                  <a:lnTo>
                    <a:pt x="43744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8BB9121-78AC-5E3F-CD69-F8FF9DC6679F}"/>
                </a:ext>
              </a:extLst>
            </p:cNvPr>
            <p:cNvSpPr/>
            <p:nvPr/>
          </p:nvSpPr>
          <p:spPr>
            <a:xfrm>
              <a:off x="7381892" y="6350600"/>
              <a:ext cx="43735" cy="16875"/>
            </a:xfrm>
            <a:custGeom>
              <a:avLst/>
              <a:gdLst>
                <a:gd name="connsiteX0" fmla="*/ 0 w 43735"/>
                <a:gd name="connsiteY0" fmla="*/ 0 h 16875"/>
                <a:gd name="connsiteX1" fmla="*/ 43736 w 43735"/>
                <a:gd name="connsiteY1" fmla="*/ 0 h 16875"/>
                <a:gd name="connsiteX2" fmla="*/ 43736 w 43735"/>
                <a:gd name="connsiteY2" fmla="*/ 16875 h 16875"/>
                <a:gd name="connsiteX3" fmla="*/ 0 w 4373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5" h="16875">
                  <a:moveTo>
                    <a:pt x="0" y="0"/>
                  </a:moveTo>
                  <a:lnTo>
                    <a:pt x="43736" y="0"/>
                  </a:lnTo>
                  <a:lnTo>
                    <a:pt x="43736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7C528B5-9445-2A47-D767-7B82E2C1B4D5}"/>
                </a:ext>
              </a:extLst>
            </p:cNvPr>
            <p:cNvSpPr/>
            <p:nvPr/>
          </p:nvSpPr>
          <p:spPr>
            <a:xfrm>
              <a:off x="7449443" y="6350600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178B5415-ECEC-9285-59C1-52BAB1476068}"/>
                </a:ext>
              </a:extLst>
            </p:cNvPr>
            <p:cNvSpPr/>
            <p:nvPr/>
          </p:nvSpPr>
          <p:spPr>
            <a:xfrm>
              <a:off x="7516995" y="6350600"/>
              <a:ext cx="43752" cy="16875"/>
            </a:xfrm>
            <a:custGeom>
              <a:avLst/>
              <a:gdLst>
                <a:gd name="connsiteX0" fmla="*/ 0 w 43752"/>
                <a:gd name="connsiteY0" fmla="*/ 0 h 16875"/>
                <a:gd name="connsiteX1" fmla="*/ 43753 w 43752"/>
                <a:gd name="connsiteY1" fmla="*/ 0 h 16875"/>
                <a:gd name="connsiteX2" fmla="*/ 43753 w 43752"/>
                <a:gd name="connsiteY2" fmla="*/ 16875 h 16875"/>
                <a:gd name="connsiteX3" fmla="*/ 0 w 4375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2" h="16875">
                  <a:moveTo>
                    <a:pt x="0" y="0"/>
                  </a:moveTo>
                  <a:lnTo>
                    <a:pt x="43753" y="0"/>
                  </a:lnTo>
                  <a:lnTo>
                    <a:pt x="4375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3983CE10-1E6A-EF3E-D317-517CE3AC5822}"/>
                </a:ext>
              </a:extLst>
            </p:cNvPr>
            <p:cNvSpPr/>
            <p:nvPr/>
          </p:nvSpPr>
          <p:spPr>
            <a:xfrm>
              <a:off x="7314324" y="6396979"/>
              <a:ext cx="43744" cy="16875"/>
            </a:xfrm>
            <a:custGeom>
              <a:avLst/>
              <a:gdLst>
                <a:gd name="connsiteX0" fmla="*/ 0 w 43744"/>
                <a:gd name="connsiteY0" fmla="*/ 0 h 16875"/>
                <a:gd name="connsiteX1" fmla="*/ 43744 w 43744"/>
                <a:gd name="connsiteY1" fmla="*/ 0 h 16875"/>
                <a:gd name="connsiteX2" fmla="*/ 43744 w 43744"/>
                <a:gd name="connsiteY2" fmla="*/ 16875 h 16875"/>
                <a:gd name="connsiteX3" fmla="*/ 0 w 43744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4" h="16875">
                  <a:moveTo>
                    <a:pt x="0" y="0"/>
                  </a:moveTo>
                  <a:lnTo>
                    <a:pt x="43744" y="0"/>
                  </a:lnTo>
                  <a:lnTo>
                    <a:pt x="43744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A01B0818-D742-9431-6E8C-B4EA56B3A8C0}"/>
                </a:ext>
              </a:extLst>
            </p:cNvPr>
            <p:cNvSpPr/>
            <p:nvPr/>
          </p:nvSpPr>
          <p:spPr>
            <a:xfrm>
              <a:off x="7381892" y="6396979"/>
              <a:ext cx="43735" cy="16875"/>
            </a:xfrm>
            <a:custGeom>
              <a:avLst/>
              <a:gdLst>
                <a:gd name="connsiteX0" fmla="*/ 0 w 43735"/>
                <a:gd name="connsiteY0" fmla="*/ 0 h 16875"/>
                <a:gd name="connsiteX1" fmla="*/ 43736 w 43735"/>
                <a:gd name="connsiteY1" fmla="*/ 0 h 16875"/>
                <a:gd name="connsiteX2" fmla="*/ 43736 w 43735"/>
                <a:gd name="connsiteY2" fmla="*/ 16875 h 16875"/>
                <a:gd name="connsiteX3" fmla="*/ 0 w 4373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5" h="16875">
                  <a:moveTo>
                    <a:pt x="0" y="0"/>
                  </a:moveTo>
                  <a:lnTo>
                    <a:pt x="43736" y="0"/>
                  </a:lnTo>
                  <a:lnTo>
                    <a:pt x="43736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5F615E29-F55E-6CF5-C4A2-81239B54B007}"/>
                </a:ext>
              </a:extLst>
            </p:cNvPr>
            <p:cNvSpPr/>
            <p:nvPr/>
          </p:nvSpPr>
          <p:spPr>
            <a:xfrm>
              <a:off x="7449443" y="6396979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B81DA33-ED81-C8B2-808C-F176E77C95B2}"/>
                </a:ext>
              </a:extLst>
            </p:cNvPr>
            <p:cNvSpPr/>
            <p:nvPr/>
          </p:nvSpPr>
          <p:spPr>
            <a:xfrm>
              <a:off x="7516995" y="6396979"/>
              <a:ext cx="43752" cy="16875"/>
            </a:xfrm>
            <a:custGeom>
              <a:avLst/>
              <a:gdLst>
                <a:gd name="connsiteX0" fmla="*/ 0 w 43752"/>
                <a:gd name="connsiteY0" fmla="*/ 0 h 16875"/>
                <a:gd name="connsiteX1" fmla="*/ 43753 w 43752"/>
                <a:gd name="connsiteY1" fmla="*/ 0 h 16875"/>
                <a:gd name="connsiteX2" fmla="*/ 43753 w 43752"/>
                <a:gd name="connsiteY2" fmla="*/ 16875 h 16875"/>
                <a:gd name="connsiteX3" fmla="*/ 0 w 4375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2" h="16875">
                  <a:moveTo>
                    <a:pt x="0" y="0"/>
                  </a:moveTo>
                  <a:lnTo>
                    <a:pt x="43753" y="0"/>
                  </a:lnTo>
                  <a:lnTo>
                    <a:pt x="4375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7166CEE-E8D8-F055-972E-2F9FD0EDE4E3}"/>
                </a:ext>
              </a:extLst>
            </p:cNvPr>
            <p:cNvSpPr/>
            <p:nvPr/>
          </p:nvSpPr>
          <p:spPr>
            <a:xfrm>
              <a:off x="7314324" y="6443342"/>
              <a:ext cx="43744" cy="16875"/>
            </a:xfrm>
            <a:custGeom>
              <a:avLst/>
              <a:gdLst>
                <a:gd name="connsiteX0" fmla="*/ 0 w 43744"/>
                <a:gd name="connsiteY0" fmla="*/ 0 h 16875"/>
                <a:gd name="connsiteX1" fmla="*/ 43744 w 43744"/>
                <a:gd name="connsiteY1" fmla="*/ 0 h 16875"/>
                <a:gd name="connsiteX2" fmla="*/ 43744 w 43744"/>
                <a:gd name="connsiteY2" fmla="*/ 16875 h 16875"/>
                <a:gd name="connsiteX3" fmla="*/ 0 w 43744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4" h="16875">
                  <a:moveTo>
                    <a:pt x="0" y="0"/>
                  </a:moveTo>
                  <a:lnTo>
                    <a:pt x="43744" y="0"/>
                  </a:lnTo>
                  <a:lnTo>
                    <a:pt x="43744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CF5607E9-2FEC-174F-B8F4-99A2EC88B55D}"/>
                </a:ext>
              </a:extLst>
            </p:cNvPr>
            <p:cNvSpPr/>
            <p:nvPr/>
          </p:nvSpPr>
          <p:spPr>
            <a:xfrm>
              <a:off x="7381892" y="6443342"/>
              <a:ext cx="43735" cy="16875"/>
            </a:xfrm>
            <a:custGeom>
              <a:avLst/>
              <a:gdLst>
                <a:gd name="connsiteX0" fmla="*/ 0 w 43735"/>
                <a:gd name="connsiteY0" fmla="*/ 0 h 16875"/>
                <a:gd name="connsiteX1" fmla="*/ 43736 w 43735"/>
                <a:gd name="connsiteY1" fmla="*/ 0 h 16875"/>
                <a:gd name="connsiteX2" fmla="*/ 43736 w 43735"/>
                <a:gd name="connsiteY2" fmla="*/ 16875 h 16875"/>
                <a:gd name="connsiteX3" fmla="*/ 0 w 4373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5" h="16875">
                  <a:moveTo>
                    <a:pt x="0" y="0"/>
                  </a:moveTo>
                  <a:lnTo>
                    <a:pt x="43736" y="0"/>
                  </a:lnTo>
                  <a:lnTo>
                    <a:pt x="43736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1452C9FC-30DD-E7BA-6E17-380DBAEF7878}"/>
                </a:ext>
              </a:extLst>
            </p:cNvPr>
            <p:cNvSpPr/>
            <p:nvPr/>
          </p:nvSpPr>
          <p:spPr>
            <a:xfrm>
              <a:off x="7449443" y="6443342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6146BDF-4293-C39A-F4DA-F5E6B62465F9}"/>
                </a:ext>
              </a:extLst>
            </p:cNvPr>
            <p:cNvSpPr/>
            <p:nvPr/>
          </p:nvSpPr>
          <p:spPr>
            <a:xfrm>
              <a:off x="7141131" y="6350600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69B378F9-49DB-6C7B-1284-3A914BFDD911}"/>
                </a:ext>
              </a:extLst>
            </p:cNvPr>
            <p:cNvSpPr/>
            <p:nvPr/>
          </p:nvSpPr>
          <p:spPr>
            <a:xfrm>
              <a:off x="7208691" y="6350600"/>
              <a:ext cx="43740" cy="16875"/>
            </a:xfrm>
            <a:custGeom>
              <a:avLst/>
              <a:gdLst>
                <a:gd name="connsiteX0" fmla="*/ 0 w 43740"/>
                <a:gd name="connsiteY0" fmla="*/ 0 h 16875"/>
                <a:gd name="connsiteX1" fmla="*/ 43740 w 43740"/>
                <a:gd name="connsiteY1" fmla="*/ 0 h 16875"/>
                <a:gd name="connsiteX2" fmla="*/ 43740 w 43740"/>
                <a:gd name="connsiteY2" fmla="*/ 16875 h 16875"/>
                <a:gd name="connsiteX3" fmla="*/ 0 w 43740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0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2707E4F-52A1-0711-BE52-BAED4C20F129}"/>
                </a:ext>
              </a:extLst>
            </p:cNvPr>
            <p:cNvSpPr/>
            <p:nvPr/>
          </p:nvSpPr>
          <p:spPr>
            <a:xfrm>
              <a:off x="7141131" y="6396979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78297965-7EEF-8138-1317-713BCB5566DB}"/>
                </a:ext>
              </a:extLst>
            </p:cNvPr>
            <p:cNvSpPr/>
            <p:nvPr/>
          </p:nvSpPr>
          <p:spPr>
            <a:xfrm>
              <a:off x="7208691" y="6396979"/>
              <a:ext cx="43740" cy="16875"/>
            </a:xfrm>
            <a:custGeom>
              <a:avLst/>
              <a:gdLst>
                <a:gd name="connsiteX0" fmla="*/ 0 w 43740"/>
                <a:gd name="connsiteY0" fmla="*/ 0 h 16875"/>
                <a:gd name="connsiteX1" fmla="*/ 43740 w 43740"/>
                <a:gd name="connsiteY1" fmla="*/ 0 h 16875"/>
                <a:gd name="connsiteX2" fmla="*/ 43740 w 43740"/>
                <a:gd name="connsiteY2" fmla="*/ 16875 h 16875"/>
                <a:gd name="connsiteX3" fmla="*/ 0 w 43740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0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62E3A97D-7368-FC88-72BE-99CF96943B52}"/>
                </a:ext>
              </a:extLst>
            </p:cNvPr>
            <p:cNvSpPr/>
            <p:nvPr/>
          </p:nvSpPr>
          <p:spPr>
            <a:xfrm>
              <a:off x="7141131" y="6443342"/>
              <a:ext cx="43739" cy="16875"/>
            </a:xfrm>
            <a:custGeom>
              <a:avLst/>
              <a:gdLst>
                <a:gd name="connsiteX0" fmla="*/ 0 w 43739"/>
                <a:gd name="connsiteY0" fmla="*/ 0 h 16875"/>
                <a:gd name="connsiteX1" fmla="*/ 43740 w 43739"/>
                <a:gd name="connsiteY1" fmla="*/ 0 h 16875"/>
                <a:gd name="connsiteX2" fmla="*/ 43740 w 43739"/>
                <a:gd name="connsiteY2" fmla="*/ 16875 h 16875"/>
                <a:gd name="connsiteX3" fmla="*/ 0 w 4373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9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04A5A3B5-1EB1-8CF1-656C-C8A27447FA96}"/>
                </a:ext>
              </a:extLst>
            </p:cNvPr>
            <p:cNvSpPr/>
            <p:nvPr/>
          </p:nvSpPr>
          <p:spPr>
            <a:xfrm>
              <a:off x="7208691" y="6443342"/>
              <a:ext cx="43740" cy="16875"/>
            </a:xfrm>
            <a:custGeom>
              <a:avLst/>
              <a:gdLst>
                <a:gd name="connsiteX0" fmla="*/ 0 w 43740"/>
                <a:gd name="connsiteY0" fmla="*/ 0 h 16875"/>
                <a:gd name="connsiteX1" fmla="*/ 43740 w 43740"/>
                <a:gd name="connsiteY1" fmla="*/ 0 h 16875"/>
                <a:gd name="connsiteX2" fmla="*/ 43740 w 43740"/>
                <a:gd name="connsiteY2" fmla="*/ 16875 h 16875"/>
                <a:gd name="connsiteX3" fmla="*/ 0 w 43740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40" h="16875">
                  <a:moveTo>
                    <a:pt x="0" y="0"/>
                  </a:moveTo>
                  <a:lnTo>
                    <a:pt x="43740" y="0"/>
                  </a:lnTo>
                  <a:lnTo>
                    <a:pt x="4374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E921EE3B-7C0D-20BF-85CB-54027EC0E81B}"/>
                </a:ext>
              </a:extLst>
            </p:cNvPr>
            <p:cNvSpPr/>
            <p:nvPr/>
          </p:nvSpPr>
          <p:spPr>
            <a:xfrm>
              <a:off x="7516994" y="6443342"/>
              <a:ext cx="43752" cy="16875"/>
            </a:xfrm>
            <a:custGeom>
              <a:avLst/>
              <a:gdLst>
                <a:gd name="connsiteX0" fmla="*/ 0 w 43752"/>
                <a:gd name="connsiteY0" fmla="*/ 0 h 16875"/>
                <a:gd name="connsiteX1" fmla="*/ 43753 w 43752"/>
                <a:gd name="connsiteY1" fmla="*/ 0 h 16875"/>
                <a:gd name="connsiteX2" fmla="*/ 43753 w 43752"/>
                <a:gd name="connsiteY2" fmla="*/ 16875 h 16875"/>
                <a:gd name="connsiteX3" fmla="*/ 0 w 43752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2" h="16875">
                  <a:moveTo>
                    <a:pt x="0" y="0"/>
                  </a:moveTo>
                  <a:lnTo>
                    <a:pt x="43753" y="0"/>
                  </a:lnTo>
                  <a:lnTo>
                    <a:pt x="4375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C43190E-DE1F-6413-8041-5C04469748FC}"/>
                </a:ext>
              </a:extLst>
            </p:cNvPr>
            <p:cNvSpPr/>
            <p:nvPr/>
          </p:nvSpPr>
          <p:spPr>
            <a:xfrm>
              <a:off x="7108689" y="6253808"/>
              <a:ext cx="177697" cy="63739"/>
            </a:xfrm>
            <a:custGeom>
              <a:avLst/>
              <a:gdLst>
                <a:gd name="connsiteX0" fmla="*/ 177698 w 177697"/>
                <a:gd name="connsiteY0" fmla="*/ 63741 h 63741"/>
                <a:gd name="connsiteX1" fmla="*/ 0 w 177697"/>
                <a:gd name="connsiteY1" fmla="*/ 63741 h 63741"/>
                <a:gd name="connsiteX2" fmla="*/ 0 w 177697"/>
                <a:gd name="connsiteY2" fmla="*/ 0 h 63741"/>
                <a:gd name="connsiteX3" fmla="*/ 16875 w 177697"/>
                <a:gd name="connsiteY3" fmla="*/ 0 h 63741"/>
                <a:gd name="connsiteX4" fmla="*/ 16875 w 177697"/>
                <a:gd name="connsiteY4" fmla="*/ 46866 h 63741"/>
                <a:gd name="connsiteX5" fmla="*/ 160823 w 177697"/>
                <a:gd name="connsiteY5" fmla="*/ 46866 h 63741"/>
                <a:gd name="connsiteX6" fmla="*/ 160823 w 177697"/>
                <a:gd name="connsiteY6" fmla="*/ 0 h 63741"/>
                <a:gd name="connsiteX7" fmla="*/ 177698 w 177697"/>
                <a:gd name="connsiteY7" fmla="*/ 0 h 6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97" h="63741">
                  <a:moveTo>
                    <a:pt x="177698" y="63741"/>
                  </a:moveTo>
                  <a:lnTo>
                    <a:pt x="0" y="63741"/>
                  </a:lnTo>
                  <a:lnTo>
                    <a:pt x="0" y="0"/>
                  </a:lnTo>
                  <a:lnTo>
                    <a:pt x="16875" y="0"/>
                  </a:lnTo>
                  <a:lnTo>
                    <a:pt x="16875" y="46866"/>
                  </a:lnTo>
                  <a:lnTo>
                    <a:pt x="160823" y="46866"/>
                  </a:lnTo>
                  <a:lnTo>
                    <a:pt x="160823" y="0"/>
                  </a:lnTo>
                  <a:lnTo>
                    <a:pt x="177698" y="0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95993AA-0827-18C4-99A0-1015A4F9AC78}"/>
                </a:ext>
              </a:extLst>
            </p:cNvPr>
            <p:cNvSpPr/>
            <p:nvPr/>
          </p:nvSpPr>
          <p:spPr>
            <a:xfrm>
              <a:off x="7147328" y="6090925"/>
              <a:ext cx="100406" cy="191091"/>
            </a:xfrm>
            <a:custGeom>
              <a:avLst/>
              <a:gdLst>
                <a:gd name="connsiteX0" fmla="*/ 100402 w 100406"/>
                <a:gd name="connsiteY0" fmla="*/ 191097 h 191096"/>
                <a:gd name="connsiteX1" fmla="*/ 0 w 100406"/>
                <a:gd name="connsiteY1" fmla="*/ 191097 h 191096"/>
                <a:gd name="connsiteX2" fmla="*/ 0 w 100406"/>
                <a:gd name="connsiteY2" fmla="*/ 0 h 191096"/>
                <a:gd name="connsiteX3" fmla="*/ 18870 w 100406"/>
                <a:gd name="connsiteY3" fmla="*/ 25464 h 191096"/>
                <a:gd name="connsiteX4" fmla="*/ 29295 w 100406"/>
                <a:gd name="connsiteY4" fmla="*/ 11391 h 191096"/>
                <a:gd name="connsiteX5" fmla="*/ 39741 w 100406"/>
                <a:gd name="connsiteY5" fmla="*/ 25469 h 191096"/>
                <a:gd name="connsiteX6" fmla="*/ 50182 w 100406"/>
                <a:gd name="connsiteY6" fmla="*/ 11382 h 191096"/>
                <a:gd name="connsiteX7" fmla="*/ 60611 w 100406"/>
                <a:gd name="connsiteY7" fmla="*/ 25469 h 191096"/>
                <a:gd name="connsiteX8" fmla="*/ 71061 w 100406"/>
                <a:gd name="connsiteY8" fmla="*/ 11403 h 191096"/>
                <a:gd name="connsiteX9" fmla="*/ 81510 w 100406"/>
                <a:gd name="connsiteY9" fmla="*/ 25481 h 191096"/>
                <a:gd name="connsiteX10" fmla="*/ 100406 w 100406"/>
                <a:gd name="connsiteY10" fmla="*/ 51 h 191096"/>
                <a:gd name="connsiteX11" fmla="*/ 100406 w 100406"/>
                <a:gd name="connsiteY11" fmla="*/ 191097 h 191096"/>
                <a:gd name="connsiteX12" fmla="*/ 16875 w 100406"/>
                <a:gd name="connsiteY12" fmla="*/ 174222 h 191096"/>
                <a:gd name="connsiteX13" fmla="*/ 83527 w 100406"/>
                <a:gd name="connsiteY13" fmla="*/ 174222 h 191096"/>
                <a:gd name="connsiteX14" fmla="*/ 83527 w 100406"/>
                <a:gd name="connsiteY14" fmla="*/ 51064 h 191096"/>
                <a:gd name="connsiteX15" fmla="*/ 81506 w 100406"/>
                <a:gd name="connsiteY15" fmla="*/ 53789 h 191096"/>
                <a:gd name="connsiteX16" fmla="*/ 71056 w 100406"/>
                <a:gd name="connsiteY16" fmla="*/ 39711 h 191096"/>
                <a:gd name="connsiteX17" fmla="*/ 60590 w 100406"/>
                <a:gd name="connsiteY17" fmla="*/ 53802 h 191096"/>
                <a:gd name="connsiteX18" fmla="*/ 50178 w 100406"/>
                <a:gd name="connsiteY18" fmla="*/ 39736 h 191096"/>
                <a:gd name="connsiteX19" fmla="*/ 39749 w 100406"/>
                <a:gd name="connsiteY19" fmla="*/ 53806 h 191096"/>
                <a:gd name="connsiteX20" fmla="*/ 29308 w 100406"/>
                <a:gd name="connsiteY20" fmla="*/ 39732 h 191096"/>
                <a:gd name="connsiteX21" fmla="*/ 18875 w 100406"/>
                <a:gd name="connsiteY21" fmla="*/ 53814 h 191096"/>
                <a:gd name="connsiteX22" fmla="*/ 16879 w 100406"/>
                <a:gd name="connsiteY22" fmla="*/ 51123 h 191096"/>
                <a:gd name="connsiteX23" fmla="*/ 16879 w 100406"/>
                <a:gd name="connsiteY23" fmla="*/ 174222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0406" h="191096">
                  <a:moveTo>
                    <a:pt x="100402" y="191097"/>
                  </a:moveTo>
                  <a:lnTo>
                    <a:pt x="0" y="191097"/>
                  </a:lnTo>
                  <a:lnTo>
                    <a:pt x="0" y="0"/>
                  </a:lnTo>
                  <a:lnTo>
                    <a:pt x="18870" y="25464"/>
                  </a:lnTo>
                  <a:lnTo>
                    <a:pt x="29295" y="11391"/>
                  </a:lnTo>
                  <a:lnTo>
                    <a:pt x="39741" y="25469"/>
                  </a:lnTo>
                  <a:lnTo>
                    <a:pt x="50182" y="11382"/>
                  </a:lnTo>
                  <a:lnTo>
                    <a:pt x="60611" y="25469"/>
                  </a:lnTo>
                  <a:lnTo>
                    <a:pt x="71061" y="11403"/>
                  </a:lnTo>
                  <a:lnTo>
                    <a:pt x="81510" y="25481"/>
                  </a:lnTo>
                  <a:lnTo>
                    <a:pt x="100406" y="51"/>
                  </a:lnTo>
                  <a:lnTo>
                    <a:pt x="100406" y="191097"/>
                  </a:lnTo>
                  <a:close/>
                  <a:moveTo>
                    <a:pt x="16875" y="174222"/>
                  </a:moveTo>
                  <a:lnTo>
                    <a:pt x="83527" y="174222"/>
                  </a:lnTo>
                  <a:lnTo>
                    <a:pt x="83527" y="51064"/>
                  </a:lnTo>
                  <a:lnTo>
                    <a:pt x="81506" y="53789"/>
                  </a:lnTo>
                  <a:lnTo>
                    <a:pt x="71056" y="39711"/>
                  </a:lnTo>
                  <a:lnTo>
                    <a:pt x="60590" y="53802"/>
                  </a:lnTo>
                  <a:lnTo>
                    <a:pt x="50178" y="39736"/>
                  </a:lnTo>
                  <a:lnTo>
                    <a:pt x="39749" y="53806"/>
                  </a:lnTo>
                  <a:lnTo>
                    <a:pt x="29308" y="39732"/>
                  </a:lnTo>
                  <a:lnTo>
                    <a:pt x="18875" y="53814"/>
                  </a:lnTo>
                  <a:lnTo>
                    <a:pt x="16879" y="51123"/>
                  </a:lnTo>
                  <a:lnTo>
                    <a:pt x="16879" y="174222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499392D3-7CA7-304B-8C78-1675504CA45B}"/>
                </a:ext>
              </a:extLst>
            </p:cNvPr>
            <p:cNvSpPr/>
            <p:nvPr/>
          </p:nvSpPr>
          <p:spPr>
            <a:xfrm>
              <a:off x="7332137" y="6528557"/>
              <a:ext cx="24759" cy="16875"/>
            </a:xfrm>
            <a:custGeom>
              <a:avLst/>
              <a:gdLst>
                <a:gd name="connsiteX0" fmla="*/ 0 w 24759"/>
                <a:gd name="connsiteY0" fmla="*/ 0 h 16875"/>
                <a:gd name="connsiteX1" fmla="*/ 24760 w 24759"/>
                <a:gd name="connsiteY1" fmla="*/ 0 h 16875"/>
                <a:gd name="connsiteX2" fmla="*/ 24760 w 24759"/>
                <a:gd name="connsiteY2" fmla="*/ 16875 h 16875"/>
                <a:gd name="connsiteX3" fmla="*/ 0 w 2475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9" h="16875">
                  <a:moveTo>
                    <a:pt x="0" y="0"/>
                  </a:moveTo>
                  <a:lnTo>
                    <a:pt x="24760" y="0"/>
                  </a:lnTo>
                  <a:lnTo>
                    <a:pt x="2476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6F651DE6-6BD0-13C7-1B3E-AF00D4975DC6}"/>
              </a:ext>
            </a:extLst>
          </p:cNvPr>
          <p:cNvSpPr txBox="1"/>
          <p:nvPr/>
        </p:nvSpPr>
        <p:spPr>
          <a:xfrm>
            <a:off x="1954933" y="2967517"/>
            <a:ext cx="6278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2020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9B15018-2A9E-7782-F6C5-5B5EAEC007D3}"/>
              </a:ext>
            </a:extLst>
          </p:cNvPr>
          <p:cNvSpPr txBox="1"/>
          <p:nvPr/>
        </p:nvSpPr>
        <p:spPr>
          <a:xfrm>
            <a:off x="5811726" y="2967517"/>
            <a:ext cx="568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3EC5FDA-49B4-569D-6D15-40D1CACB1A07}"/>
              </a:ext>
            </a:extLst>
          </p:cNvPr>
          <p:cNvSpPr txBox="1"/>
          <p:nvPr/>
        </p:nvSpPr>
        <p:spPr>
          <a:xfrm>
            <a:off x="9614018" y="2967517"/>
            <a:ext cx="6182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2022</a:t>
            </a:r>
          </a:p>
        </p:txBody>
      </p:sp>
      <p:cxnSp>
        <p:nvCxnSpPr>
          <p:cNvPr id="6" name="Straight Connector 2">
            <a:extLst>
              <a:ext uri="{FF2B5EF4-FFF2-40B4-BE49-F238E27FC236}">
                <a16:creationId xmlns:a16="http://schemas.microsoft.com/office/drawing/2014/main" id="{3BA34DD2-6C18-E64D-816A-1441B54A4993}"/>
              </a:ext>
            </a:extLst>
          </p:cNvPr>
          <p:cNvCxnSpPr/>
          <p:nvPr/>
        </p:nvCxnSpPr>
        <p:spPr>
          <a:xfrm>
            <a:off x="2388148" y="4356735"/>
            <a:ext cx="3600000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78">
            <a:extLst>
              <a:ext uri="{FF2B5EF4-FFF2-40B4-BE49-F238E27FC236}">
                <a16:creationId xmlns:a16="http://schemas.microsoft.com/office/drawing/2014/main" id="{F9F3575C-7E53-D8A1-9935-E0E7B92F1351}"/>
              </a:ext>
            </a:extLst>
          </p:cNvPr>
          <p:cNvSpPr/>
          <p:nvPr/>
        </p:nvSpPr>
        <p:spPr>
          <a:xfrm>
            <a:off x="5976715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Oval 81">
            <a:extLst>
              <a:ext uri="{FF2B5EF4-FFF2-40B4-BE49-F238E27FC236}">
                <a16:creationId xmlns:a16="http://schemas.microsoft.com/office/drawing/2014/main" id="{0EA36B3A-1DF2-F282-1355-E725F3FBF52B}"/>
              </a:ext>
            </a:extLst>
          </p:cNvPr>
          <p:cNvSpPr/>
          <p:nvPr/>
        </p:nvSpPr>
        <p:spPr>
          <a:xfrm>
            <a:off x="9815137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Oval 24">
            <a:extLst>
              <a:ext uri="{FF2B5EF4-FFF2-40B4-BE49-F238E27FC236}">
                <a16:creationId xmlns:a16="http://schemas.microsoft.com/office/drawing/2014/main" id="{6AA7C5E4-DD5C-760F-59BB-E6E798BA23F5}"/>
              </a:ext>
            </a:extLst>
          </p:cNvPr>
          <p:cNvSpPr/>
          <p:nvPr/>
        </p:nvSpPr>
        <p:spPr>
          <a:xfrm>
            <a:off x="2160863" y="4241915"/>
            <a:ext cx="216000" cy="21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4" name="Straight Connector 35">
            <a:extLst>
              <a:ext uri="{FF2B5EF4-FFF2-40B4-BE49-F238E27FC236}">
                <a16:creationId xmlns:a16="http://schemas.microsoft.com/office/drawing/2014/main" id="{B91469F5-FEC8-BB8B-1EF5-B79266157B30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192716" y="4349915"/>
            <a:ext cx="3629287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">
            <a:extLst>
              <a:ext uri="{FF2B5EF4-FFF2-40B4-BE49-F238E27FC236}">
                <a16:creationId xmlns:a16="http://schemas.microsoft.com/office/drawing/2014/main" id="{74C9F0C2-00B5-A129-9DB1-6AC7C37AB54B}"/>
              </a:ext>
            </a:extLst>
          </p:cNvPr>
          <p:cNvCxnSpPr>
            <a:cxnSpLocks/>
          </p:cNvCxnSpPr>
          <p:nvPr/>
        </p:nvCxnSpPr>
        <p:spPr>
          <a:xfrm>
            <a:off x="0" y="4356735"/>
            <a:ext cx="2160863" cy="0"/>
          </a:xfrm>
          <a:prstGeom prst="line">
            <a:avLst/>
          </a:prstGeom>
          <a:ln w="28575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86BEA3-5EF1-6EF9-B347-16C64550B31D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F4EFD-5046-03F0-1819-A4BACA1D1018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3C43F0-4A83-C35F-FB7C-53FDDD2F390F}"/>
              </a:ext>
            </a:extLst>
          </p:cNvPr>
          <p:cNvSpPr txBox="1"/>
          <p:nvPr/>
        </p:nvSpPr>
        <p:spPr>
          <a:xfrm>
            <a:off x="1516253" y="484738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9304154D-A637-70A9-EEEF-387681318C2B}"/>
              </a:ext>
            </a:extLst>
          </p:cNvPr>
          <p:cNvSpPr/>
          <p:nvPr/>
        </p:nvSpPr>
        <p:spPr>
          <a:xfrm>
            <a:off x="1240427" y="5164168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AE9DBE-2A3C-3763-F376-546132BEBF1D}"/>
              </a:ext>
            </a:extLst>
          </p:cNvPr>
          <p:cNvSpPr txBox="1"/>
          <p:nvPr/>
        </p:nvSpPr>
        <p:spPr>
          <a:xfrm>
            <a:off x="5343390" y="484738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50A66B17-6836-A075-40C1-E013CE54E345}"/>
              </a:ext>
            </a:extLst>
          </p:cNvPr>
          <p:cNvSpPr/>
          <p:nvPr/>
        </p:nvSpPr>
        <p:spPr>
          <a:xfrm>
            <a:off x="5067564" y="5164170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2F2D10-1252-80ED-B74D-3B827A00D79F}"/>
              </a:ext>
            </a:extLst>
          </p:cNvPr>
          <p:cNvSpPr txBox="1"/>
          <p:nvPr/>
        </p:nvSpPr>
        <p:spPr>
          <a:xfrm>
            <a:off x="9170530" y="484738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D7BDA903-CD58-1577-D1AD-9E07E17BE077}"/>
              </a:ext>
            </a:extLst>
          </p:cNvPr>
          <p:cNvSpPr/>
          <p:nvPr/>
        </p:nvSpPr>
        <p:spPr>
          <a:xfrm>
            <a:off x="8894704" y="5164170"/>
            <a:ext cx="2056872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401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0320BB-D096-4AF1-A46A-44947259972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3713C4-8215-4909-8E89-B78A38127C8C}"/>
              </a:ext>
            </a:extLst>
          </p:cNvPr>
          <p:cNvSpPr txBox="1"/>
          <p:nvPr/>
        </p:nvSpPr>
        <p:spPr>
          <a:xfrm>
            <a:off x="1815102" y="1777165"/>
            <a:ext cx="31611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 완벽하게 입력하세요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16B4AA-8C80-43D6-B190-E7F8DF448D2F}"/>
              </a:ext>
            </a:extLst>
          </p:cNvPr>
          <p:cNvSpPr txBox="1"/>
          <p:nvPr/>
        </p:nvSpPr>
        <p:spPr>
          <a:xfrm>
            <a:off x="7213395" y="1777165"/>
            <a:ext cx="31611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1"/>
                </a:solidFill>
              </a:rPr>
              <a:t>부제목을 완벽하게 입력하세요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67C2522-6696-4332-9ED7-F855A9E3B19A}"/>
              </a:ext>
            </a:extLst>
          </p:cNvPr>
          <p:cNvSpPr/>
          <p:nvPr/>
        </p:nvSpPr>
        <p:spPr>
          <a:xfrm>
            <a:off x="1056645" y="2531957"/>
            <a:ext cx="4678036" cy="1068495"/>
          </a:xfrm>
          <a:prstGeom prst="roundRect">
            <a:avLst>
              <a:gd name="adj" fmla="val 7549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2ED67B-6BDF-44F2-AF5C-495A80B85E49}"/>
              </a:ext>
            </a:extLst>
          </p:cNvPr>
          <p:cNvSpPr/>
          <p:nvPr/>
        </p:nvSpPr>
        <p:spPr>
          <a:xfrm>
            <a:off x="4788849" y="2714884"/>
            <a:ext cx="702236" cy="70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547F30-25FC-451C-84C6-23EA40EBD0B7}"/>
              </a:ext>
            </a:extLst>
          </p:cNvPr>
          <p:cNvSpPr txBox="1"/>
          <p:nvPr/>
        </p:nvSpPr>
        <p:spPr>
          <a:xfrm>
            <a:off x="3049638" y="2702823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73" name="Rectangle 5">
            <a:extLst>
              <a:ext uri="{FF2B5EF4-FFF2-40B4-BE49-F238E27FC236}">
                <a16:creationId xmlns:a16="http://schemas.microsoft.com/office/drawing/2014/main" id="{73072DF6-4324-484E-91DB-B63DA94DD5B0}"/>
              </a:ext>
            </a:extLst>
          </p:cNvPr>
          <p:cNvSpPr/>
          <p:nvPr/>
        </p:nvSpPr>
        <p:spPr>
          <a:xfrm>
            <a:off x="1183959" y="2972663"/>
            <a:ext cx="339375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4B04AA7-D698-4E3D-981E-43F1B365B2FF}"/>
              </a:ext>
            </a:extLst>
          </p:cNvPr>
          <p:cNvSpPr/>
          <p:nvPr/>
        </p:nvSpPr>
        <p:spPr>
          <a:xfrm>
            <a:off x="1056645" y="3850533"/>
            <a:ext cx="4678036" cy="1068495"/>
          </a:xfrm>
          <a:prstGeom prst="roundRect">
            <a:avLst>
              <a:gd name="adj" fmla="val 7549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52F8B5C-9D75-43CD-AA2A-1EE019B8AEEF}"/>
              </a:ext>
            </a:extLst>
          </p:cNvPr>
          <p:cNvSpPr/>
          <p:nvPr/>
        </p:nvSpPr>
        <p:spPr>
          <a:xfrm>
            <a:off x="4788849" y="4033460"/>
            <a:ext cx="702236" cy="70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B93E09-A3FA-47BB-8A1F-4F8005731524}"/>
              </a:ext>
            </a:extLst>
          </p:cNvPr>
          <p:cNvSpPr txBox="1"/>
          <p:nvPr/>
        </p:nvSpPr>
        <p:spPr>
          <a:xfrm>
            <a:off x="3049638" y="4021399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28" name="Rectangle 5">
            <a:extLst>
              <a:ext uri="{FF2B5EF4-FFF2-40B4-BE49-F238E27FC236}">
                <a16:creationId xmlns:a16="http://schemas.microsoft.com/office/drawing/2014/main" id="{8B75E2DD-F9C3-48A8-AE90-552018A57D9D}"/>
              </a:ext>
            </a:extLst>
          </p:cNvPr>
          <p:cNvSpPr/>
          <p:nvPr/>
        </p:nvSpPr>
        <p:spPr>
          <a:xfrm>
            <a:off x="1183959" y="4291239"/>
            <a:ext cx="339375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03DAD83E-B7C4-44A5-8541-977DA29CA681}"/>
              </a:ext>
            </a:extLst>
          </p:cNvPr>
          <p:cNvSpPr/>
          <p:nvPr/>
        </p:nvSpPr>
        <p:spPr>
          <a:xfrm>
            <a:off x="1056645" y="5169107"/>
            <a:ext cx="4678036" cy="1068495"/>
          </a:xfrm>
          <a:prstGeom prst="roundRect">
            <a:avLst>
              <a:gd name="adj" fmla="val 7549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67BE7EBF-9B65-4F54-81A2-F017713CCF89}"/>
              </a:ext>
            </a:extLst>
          </p:cNvPr>
          <p:cNvSpPr/>
          <p:nvPr/>
        </p:nvSpPr>
        <p:spPr>
          <a:xfrm>
            <a:off x="4788849" y="5352036"/>
            <a:ext cx="702236" cy="7022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EA1547-B3D6-4A41-93AA-FCBF808D7721}"/>
              </a:ext>
            </a:extLst>
          </p:cNvPr>
          <p:cNvSpPr txBox="1"/>
          <p:nvPr/>
        </p:nvSpPr>
        <p:spPr>
          <a:xfrm>
            <a:off x="3049638" y="5339973"/>
            <a:ext cx="15052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33" name="Rectangle 5">
            <a:extLst>
              <a:ext uri="{FF2B5EF4-FFF2-40B4-BE49-F238E27FC236}">
                <a16:creationId xmlns:a16="http://schemas.microsoft.com/office/drawing/2014/main" id="{6320B847-E058-4176-A85C-9264A0853ECB}"/>
              </a:ext>
            </a:extLst>
          </p:cNvPr>
          <p:cNvSpPr/>
          <p:nvPr/>
        </p:nvSpPr>
        <p:spPr>
          <a:xfrm>
            <a:off x="1183959" y="5609813"/>
            <a:ext cx="339375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3E225A02-45E3-42EF-9712-5E8DE2F55676}"/>
              </a:ext>
            </a:extLst>
          </p:cNvPr>
          <p:cNvSpPr/>
          <p:nvPr/>
        </p:nvSpPr>
        <p:spPr>
          <a:xfrm flipH="1">
            <a:off x="6454939" y="2531959"/>
            <a:ext cx="4678036" cy="1068495"/>
          </a:xfrm>
          <a:prstGeom prst="roundRect">
            <a:avLst>
              <a:gd name="adj" fmla="val 7549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763D9F4-FF6C-42EB-9E39-F286663EF134}"/>
              </a:ext>
            </a:extLst>
          </p:cNvPr>
          <p:cNvSpPr/>
          <p:nvPr/>
        </p:nvSpPr>
        <p:spPr>
          <a:xfrm flipH="1">
            <a:off x="6698535" y="2714884"/>
            <a:ext cx="702236" cy="70223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323043-F285-4052-B45A-833D46084B68}"/>
              </a:ext>
            </a:extLst>
          </p:cNvPr>
          <p:cNvSpPr txBox="1"/>
          <p:nvPr/>
        </p:nvSpPr>
        <p:spPr>
          <a:xfrm flipH="1">
            <a:off x="7611905" y="2702823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38" name="Rectangle 5">
            <a:extLst>
              <a:ext uri="{FF2B5EF4-FFF2-40B4-BE49-F238E27FC236}">
                <a16:creationId xmlns:a16="http://schemas.microsoft.com/office/drawing/2014/main" id="{CB89BDC6-55E1-48E7-82EC-623002E1AB02}"/>
              </a:ext>
            </a:extLst>
          </p:cNvPr>
          <p:cNvSpPr/>
          <p:nvPr/>
        </p:nvSpPr>
        <p:spPr>
          <a:xfrm flipH="1">
            <a:off x="7611905" y="2972663"/>
            <a:ext cx="339375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29ACB75B-E806-468B-9253-BB55CA5FF70E}"/>
              </a:ext>
            </a:extLst>
          </p:cNvPr>
          <p:cNvSpPr/>
          <p:nvPr/>
        </p:nvSpPr>
        <p:spPr>
          <a:xfrm flipH="1">
            <a:off x="6454939" y="3850332"/>
            <a:ext cx="4678036" cy="1068495"/>
          </a:xfrm>
          <a:prstGeom prst="roundRect">
            <a:avLst>
              <a:gd name="adj" fmla="val 7549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814AEFB8-124E-4B8D-B4ED-D414A7936082}"/>
              </a:ext>
            </a:extLst>
          </p:cNvPr>
          <p:cNvSpPr/>
          <p:nvPr/>
        </p:nvSpPr>
        <p:spPr>
          <a:xfrm flipH="1">
            <a:off x="6698535" y="4033259"/>
            <a:ext cx="702236" cy="70223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4D6630E-83FC-40A2-B623-3CF45634F117}"/>
              </a:ext>
            </a:extLst>
          </p:cNvPr>
          <p:cNvSpPr txBox="1"/>
          <p:nvPr/>
        </p:nvSpPr>
        <p:spPr>
          <a:xfrm flipH="1">
            <a:off x="7611905" y="402119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43" name="Rectangle 5">
            <a:extLst>
              <a:ext uri="{FF2B5EF4-FFF2-40B4-BE49-F238E27FC236}">
                <a16:creationId xmlns:a16="http://schemas.microsoft.com/office/drawing/2014/main" id="{C86E5029-2A45-488C-94A8-5589A7252867}"/>
              </a:ext>
            </a:extLst>
          </p:cNvPr>
          <p:cNvSpPr/>
          <p:nvPr/>
        </p:nvSpPr>
        <p:spPr>
          <a:xfrm flipH="1">
            <a:off x="7611905" y="4291037"/>
            <a:ext cx="339375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E7C3B3A5-11F8-4DC2-89DA-5150932A7EFF}"/>
              </a:ext>
            </a:extLst>
          </p:cNvPr>
          <p:cNvSpPr/>
          <p:nvPr/>
        </p:nvSpPr>
        <p:spPr>
          <a:xfrm flipH="1">
            <a:off x="6454939" y="5168908"/>
            <a:ext cx="4678036" cy="1068495"/>
          </a:xfrm>
          <a:prstGeom prst="roundRect">
            <a:avLst>
              <a:gd name="adj" fmla="val 7549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D03E268-DDCD-4425-9532-D9CF1B2FFF93}"/>
              </a:ext>
            </a:extLst>
          </p:cNvPr>
          <p:cNvSpPr/>
          <p:nvPr/>
        </p:nvSpPr>
        <p:spPr>
          <a:xfrm flipH="1">
            <a:off x="6698535" y="5351833"/>
            <a:ext cx="702236" cy="70223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E4985FA-C582-4359-80EC-002593CFD239}"/>
              </a:ext>
            </a:extLst>
          </p:cNvPr>
          <p:cNvSpPr txBox="1"/>
          <p:nvPr/>
        </p:nvSpPr>
        <p:spPr>
          <a:xfrm flipH="1">
            <a:off x="7611905" y="5339772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48" name="Rectangle 5">
            <a:extLst>
              <a:ext uri="{FF2B5EF4-FFF2-40B4-BE49-F238E27FC236}">
                <a16:creationId xmlns:a16="http://schemas.microsoft.com/office/drawing/2014/main" id="{C3B471F0-17BB-473F-B8FF-E99C75530583}"/>
              </a:ext>
            </a:extLst>
          </p:cNvPr>
          <p:cNvSpPr/>
          <p:nvPr/>
        </p:nvSpPr>
        <p:spPr>
          <a:xfrm flipH="1">
            <a:off x="7611905" y="5609612"/>
            <a:ext cx="339375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49" name="그래픽 11">
            <a:extLst>
              <a:ext uri="{FF2B5EF4-FFF2-40B4-BE49-F238E27FC236}">
                <a16:creationId xmlns:a16="http://schemas.microsoft.com/office/drawing/2014/main" id="{41BB86E1-EFBE-4E13-8E59-83936B70AAC5}"/>
              </a:ext>
            </a:extLst>
          </p:cNvPr>
          <p:cNvGrpSpPr/>
          <p:nvPr/>
        </p:nvGrpSpPr>
        <p:grpSpPr>
          <a:xfrm>
            <a:off x="5011734" y="5522314"/>
            <a:ext cx="256469" cy="361683"/>
            <a:chOff x="1551849" y="4320879"/>
            <a:chExt cx="382914" cy="540000"/>
          </a:xfrm>
          <a:solidFill>
            <a:schemeClr val="accent2"/>
          </a:solidFill>
        </p:grpSpPr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48C466B2-C262-4ECC-9E14-51025615CF9A}"/>
                </a:ext>
              </a:extLst>
            </p:cNvPr>
            <p:cNvSpPr/>
            <p:nvPr/>
          </p:nvSpPr>
          <p:spPr>
            <a:xfrm>
              <a:off x="1596935" y="4320879"/>
              <a:ext cx="292743" cy="207435"/>
            </a:xfrm>
            <a:custGeom>
              <a:avLst/>
              <a:gdLst>
                <a:gd name="connsiteX0" fmla="*/ 292739 w 292743"/>
                <a:gd name="connsiteY0" fmla="*/ 207436 h 207435"/>
                <a:gd name="connsiteX1" fmla="*/ 275864 w 292743"/>
                <a:gd name="connsiteY1" fmla="*/ 207436 h 207435"/>
                <a:gd name="connsiteX2" fmla="*/ 275864 w 292743"/>
                <a:gd name="connsiteY2" fmla="*/ 126862 h 207435"/>
                <a:gd name="connsiteX3" fmla="*/ 164932 w 292743"/>
                <a:gd name="connsiteY3" fmla="*/ 16875 h 207435"/>
                <a:gd name="connsiteX4" fmla="*/ 127786 w 292743"/>
                <a:gd name="connsiteY4" fmla="*/ 16875 h 207435"/>
                <a:gd name="connsiteX5" fmla="*/ 16875 w 292743"/>
                <a:gd name="connsiteY5" fmla="*/ 126862 h 207435"/>
                <a:gd name="connsiteX6" fmla="*/ 16875 w 292743"/>
                <a:gd name="connsiteY6" fmla="*/ 207263 h 207435"/>
                <a:gd name="connsiteX7" fmla="*/ 0 w 292743"/>
                <a:gd name="connsiteY7" fmla="*/ 207263 h 207435"/>
                <a:gd name="connsiteX8" fmla="*/ 0 w 292743"/>
                <a:gd name="connsiteY8" fmla="*/ 126862 h 207435"/>
                <a:gd name="connsiteX9" fmla="*/ 127790 w 292743"/>
                <a:gd name="connsiteY9" fmla="*/ 0 h 207435"/>
                <a:gd name="connsiteX10" fmla="*/ 164936 w 292743"/>
                <a:gd name="connsiteY10" fmla="*/ 0 h 207435"/>
                <a:gd name="connsiteX11" fmla="*/ 292743 w 292743"/>
                <a:gd name="connsiteY11" fmla="*/ 126862 h 207435"/>
                <a:gd name="connsiteX12" fmla="*/ 292743 w 292743"/>
                <a:gd name="connsiteY12" fmla="*/ 207436 h 20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743" h="207435">
                  <a:moveTo>
                    <a:pt x="292739" y="207436"/>
                  </a:moveTo>
                  <a:lnTo>
                    <a:pt x="275864" y="207436"/>
                  </a:lnTo>
                  <a:lnTo>
                    <a:pt x="275864" y="126862"/>
                  </a:lnTo>
                  <a:cubicBezTo>
                    <a:pt x="275864" y="66213"/>
                    <a:pt x="226100" y="16875"/>
                    <a:pt x="164932" y="16875"/>
                  </a:cubicBezTo>
                  <a:lnTo>
                    <a:pt x="127786" y="16875"/>
                  </a:lnTo>
                  <a:cubicBezTo>
                    <a:pt x="66631" y="16875"/>
                    <a:pt x="16875" y="66213"/>
                    <a:pt x="16875" y="126862"/>
                  </a:cubicBezTo>
                  <a:lnTo>
                    <a:pt x="16875" y="207263"/>
                  </a:lnTo>
                  <a:lnTo>
                    <a:pt x="0" y="207263"/>
                  </a:lnTo>
                  <a:lnTo>
                    <a:pt x="0" y="126862"/>
                  </a:lnTo>
                  <a:cubicBezTo>
                    <a:pt x="4" y="56911"/>
                    <a:pt x="57329" y="0"/>
                    <a:pt x="127790" y="0"/>
                  </a:cubicBezTo>
                  <a:lnTo>
                    <a:pt x="164936" y="0"/>
                  </a:lnTo>
                  <a:cubicBezTo>
                    <a:pt x="235410" y="0"/>
                    <a:pt x="292743" y="56911"/>
                    <a:pt x="292743" y="126862"/>
                  </a:cubicBezTo>
                  <a:lnTo>
                    <a:pt x="292743" y="20743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7EE3031D-0AD4-48A1-9E81-8FC70AF98EDE}"/>
                </a:ext>
              </a:extLst>
            </p:cNvPr>
            <p:cNvSpPr/>
            <p:nvPr/>
          </p:nvSpPr>
          <p:spPr>
            <a:xfrm>
              <a:off x="1551849" y="4518147"/>
              <a:ext cx="382914" cy="342731"/>
            </a:xfrm>
            <a:custGeom>
              <a:avLst/>
              <a:gdLst>
                <a:gd name="connsiteX0" fmla="*/ 382915 w 382914"/>
                <a:gd name="connsiteY0" fmla="*/ 342731 h 342731"/>
                <a:gd name="connsiteX1" fmla="*/ 0 w 382914"/>
                <a:gd name="connsiteY1" fmla="*/ 342731 h 342731"/>
                <a:gd name="connsiteX2" fmla="*/ 0 w 382914"/>
                <a:gd name="connsiteY2" fmla="*/ 0 h 342731"/>
                <a:gd name="connsiteX3" fmla="*/ 382915 w 382914"/>
                <a:gd name="connsiteY3" fmla="*/ 0 h 342731"/>
                <a:gd name="connsiteX4" fmla="*/ 382915 w 382914"/>
                <a:gd name="connsiteY4" fmla="*/ 342731 h 342731"/>
                <a:gd name="connsiteX5" fmla="*/ 16875 w 382914"/>
                <a:gd name="connsiteY5" fmla="*/ 325856 h 342731"/>
                <a:gd name="connsiteX6" fmla="*/ 366040 w 382914"/>
                <a:gd name="connsiteY6" fmla="*/ 325856 h 342731"/>
                <a:gd name="connsiteX7" fmla="*/ 366040 w 382914"/>
                <a:gd name="connsiteY7" fmla="*/ 16875 h 342731"/>
                <a:gd name="connsiteX8" fmla="*/ 16875 w 382914"/>
                <a:gd name="connsiteY8" fmla="*/ 16875 h 342731"/>
                <a:gd name="connsiteX9" fmla="*/ 16875 w 382914"/>
                <a:gd name="connsiteY9" fmla="*/ 325856 h 3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914" h="342731">
                  <a:moveTo>
                    <a:pt x="382915" y="342731"/>
                  </a:moveTo>
                  <a:lnTo>
                    <a:pt x="0" y="342731"/>
                  </a:lnTo>
                  <a:lnTo>
                    <a:pt x="0" y="0"/>
                  </a:lnTo>
                  <a:lnTo>
                    <a:pt x="382915" y="0"/>
                  </a:lnTo>
                  <a:lnTo>
                    <a:pt x="382915" y="342731"/>
                  </a:lnTo>
                  <a:close/>
                  <a:moveTo>
                    <a:pt x="16875" y="325856"/>
                  </a:moveTo>
                  <a:lnTo>
                    <a:pt x="366040" y="325856"/>
                  </a:lnTo>
                  <a:lnTo>
                    <a:pt x="366040" y="16875"/>
                  </a:lnTo>
                  <a:lnTo>
                    <a:pt x="16875" y="16875"/>
                  </a:lnTo>
                  <a:lnTo>
                    <a:pt x="16875" y="32585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52" name="그래픽 11">
              <a:extLst>
                <a:ext uri="{FF2B5EF4-FFF2-40B4-BE49-F238E27FC236}">
                  <a16:creationId xmlns:a16="http://schemas.microsoft.com/office/drawing/2014/main" id="{F2D58D84-57D0-43E3-98CE-8607A41AF9F4}"/>
                </a:ext>
              </a:extLst>
            </p:cNvPr>
            <p:cNvGrpSpPr/>
            <p:nvPr/>
          </p:nvGrpSpPr>
          <p:grpSpPr>
            <a:xfrm>
              <a:off x="1556034" y="4607036"/>
              <a:ext cx="374561" cy="153904"/>
              <a:chOff x="1556034" y="4607036"/>
              <a:chExt cx="374561" cy="153904"/>
            </a:xfrm>
            <a:grpFill/>
          </p:grpSpPr>
          <p:grpSp>
            <p:nvGrpSpPr>
              <p:cNvPr id="156" name="그래픽 11">
                <a:extLst>
                  <a:ext uri="{FF2B5EF4-FFF2-40B4-BE49-F238E27FC236}">
                    <a16:creationId xmlns:a16="http://schemas.microsoft.com/office/drawing/2014/main" id="{6F361D16-186A-4D62-8784-3A093BBB93C5}"/>
                  </a:ext>
                </a:extLst>
              </p:cNvPr>
              <p:cNvGrpSpPr/>
              <p:nvPr/>
            </p:nvGrpSpPr>
            <p:grpSpPr>
              <a:xfrm>
                <a:off x="1556034" y="4607036"/>
                <a:ext cx="66782" cy="153904"/>
                <a:chOff x="1556034" y="4607036"/>
                <a:chExt cx="66782" cy="153904"/>
              </a:xfrm>
              <a:grpFill/>
            </p:grpSpPr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57D1828E-69F7-4DFE-92F0-4C512E1F7B7D}"/>
                    </a:ext>
                  </a:extLst>
                </p:cNvPr>
                <p:cNvSpPr/>
                <p:nvPr/>
              </p:nvSpPr>
              <p:spPr>
                <a:xfrm>
                  <a:off x="1556034" y="460703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7E88AC85-BB8A-48D5-A54E-63D2E21ADCEA}"/>
                    </a:ext>
                  </a:extLst>
                </p:cNvPr>
                <p:cNvSpPr/>
                <p:nvPr/>
              </p:nvSpPr>
              <p:spPr>
                <a:xfrm>
                  <a:off x="1556034" y="4675540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32A73622-0774-4E15-B464-B09F91B19F05}"/>
                    </a:ext>
                  </a:extLst>
                </p:cNvPr>
                <p:cNvSpPr/>
                <p:nvPr/>
              </p:nvSpPr>
              <p:spPr>
                <a:xfrm>
                  <a:off x="1556034" y="4744066"/>
                  <a:ext cx="66782" cy="16875"/>
                </a:xfrm>
                <a:custGeom>
                  <a:avLst/>
                  <a:gdLst>
                    <a:gd name="connsiteX0" fmla="*/ 0 w 66782"/>
                    <a:gd name="connsiteY0" fmla="*/ 0 h 16875"/>
                    <a:gd name="connsiteX1" fmla="*/ 66783 w 66782"/>
                    <a:gd name="connsiteY1" fmla="*/ 0 h 16875"/>
                    <a:gd name="connsiteX2" fmla="*/ 66783 w 66782"/>
                    <a:gd name="connsiteY2" fmla="*/ 16875 h 16875"/>
                    <a:gd name="connsiteX3" fmla="*/ 0 w 66782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82" h="16875">
                      <a:moveTo>
                        <a:pt x="0" y="0"/>
                      </a:moveTo>
                      <a:lnTo>
                        <a:pt x="66783" y="0"/>
                      </a:lnTo>
                      <a:lnTo>
                        <a:pt x="66783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157" name="그래픽 11">
                <a:extLst>
                  <a:ext uri="{FF2B5EF4-FFF2-40B4-BE49-F238E27FC236}">
                    <a16:creationId xmlns:a16="http://schemas.microsoft.com/office/drawing/2014/main" id="{7F599FEE-8678-4C92-B1C4-9D328BF22A76}"/>
                  </a:ext>
                </a:extLst>
              </p:cNvPr>
              <p:cNvGrpSpPr/>
              <p:nvPr/>
            </p:nvGrpSpPr>
            <p:grpSpPr>
              <a:xfrm>
                <a:off x="1863804" y="4607036"/>
                <a:ext cx="66791" cy="153904"/>
                <a:chOff x="1863804" y="4607036"/>
                <a:chExt cx="66791" cy="153904"/>
              </a:xfrm>
              <a:grpFill/>
            </p:grpSpPr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5E250105-3349-4065-BF39-CC3FA56FC4A7}"/>
                    </a:ext>
                  </a:extLst>
                </p:cNvPr>
                <p:cNvSpPr/>
                <p:nvPr/>
              </p:nvSpPr>
              <p:spPr>
                <a:xfrm>
                  <a:off x="1863804" y="460703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772BD9A5-EE8B-460D-B3D7-A4FA86CCF4B4}"/>
                    </a:ext>
                  </a:extLst>
                </p:cNvPr>
                <p:cNvSpPr/>
                <p:nvPr/>
              </p:nvSpPr>
              <p:spPr>
                <a:xfrm>
                  <a:off x="1863804" y="4675540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19718929-9F36-4199-8D7E-27FCA7A49FFA}"/>
                    </a:ext>
                  </a:extLst>
                </p:cNvPr>
                <p:cNvSpPr/>
                <p:nvPr/>
              </p:nvSpPr>
              <p:spPr>
                <a:xfrm>
                  <a:off x="1863804" y="4744066"/>
                  <a:ext cx="66791" cy="16875"/>
                </a:xfrm>
                <a:custGeom>
                  <a:avLst/>
                  <a:gdLst>
                    <a:gd name="connsiteX0" fmla="*/ 0 w 66791"/>
                    <a:gd name="connsiteY0" fmla="*/ 0 h 16875"/>
                    <a:gd name="connsiteX1" fmla="*/ 66791 w 66791"/>
                    <a:gd name="connsiteY1" fmla="*/ 0 h 16875"/>
                    <a:gd name="connsiteX2" fmla="*/ 66791 w 66791"/>
                    <a:gd name="connsiteY2" fmla="*/ 16875 h 16875"/>
                    <a:gd name="connsiteX3" fmla="*/ 0 w 66791"/>
                    <a:gd name="connsiteY3" fmla="*/ 16875 h 16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791" h="16875">
                      <a:moveTo>
                        <a:pt x="0" y="0"/>
                      </a:moveTo>
                      <a:lnTo>
                        <a:pt x="66791" y="0"/>
                      </a:lnTo>
                      <a:lnTo>
                        <a:pt x="66791" y="16875"/>
                      </a:lnTo>
                      <a:lnTo>
                        <a:pt x="0" y="16875"/>
                      </a:lnTo>
                      <a:close/>
                    </a:path>
                  </a:pathLst>
                </a:custGeom>
                <a:grpFill/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53" name="그래픽 11">
              <a:extLst>
                <a:ext uri="{FF2B5EF4-FFF2-40B4-BE49-F238E27FC236}">
                  <a16:creationId xmlns:a16="http://schemas.microsoft.com/office/drawing/2014/main" id="{DF237A4B-C4FE-479C-B133-887C170886EF}"/>
                </a:ext>
              </a:extLst>
            </p:cNvPr>
            <p:cNvGrpSpPr/>
            <p:nvPr/>
          </p:nvGrpSpPr>
          <p:grpSpPr>
            <a:xfrm>
              <a:off x="1706588" y="4608361"/>
              <a:ext cx="73435" cy="151351"/>
              <a:chOff x="1706588" y="4608361"/>
              <a:chExt cx="73435" cy="151351"/>
            </a:xfrm>
            <a:grpFill/>
          </p:grpSpPr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E55DBB73-43A7-4BA1-BDAA-001793BC030C}"/>
                  </a:ext>
                </a:extLst>
              </p:cNvPr>
              <p:cNvSpPr/>
              <p:nvPr/>
            </p:nvSpPr>
            <p:spPr>
              <a:xfrm>
                <a:off x="1706588" y="4608361"/>
                <a:ext cx="73435" cy="72950"/>
              </a:xfrm>
              <a:custGeom>
                <a:avLst/>
                <a:gdLst>
                  <a:gd name="connsiteX0" fmla="*/ 36720 w 73435"/>
                  <a:gd name="connsiteY0" fmla="*/ 72951 h 72950"/>
                  <a:gd name="connsiteX1" fmla="*/ 0 w 73435"/>
                  <a:gd name="connsiteY1" fmla="*/ 36475 h 72950"/>
                  <a:gd name="connsiteX2" fmla="*/ 36720 w 73435"/>
                  <a:gd name="connsiteY2" fmla="*/ 0 h 72950"/>
                  <a:gd name="connsiteX3" fmla="*/ 73436 w 73435"/>
                  <a:gd name="connsiteY3" fmla="*/ 36475 h 72950"/>
                  <a:gd name="connsiteX4" fmla="*/ 36720 w 73435"/>
                  <a:gd name="connsiteY4" fmla="*/ 72951 h 72950"/>
                  <a:gd name="connsiteX5" fmla="*/ 36720 w 73435"/>
                  <a:gd name="connsiteY5" fmla="*/ 16871 h 72950"/>
                  <a:gd name="connsiteX6" fmla="*/ 16875 w 73435"/>
                  <a:gd name="connsiteY6" fmla="*/ 36471 h 72950"/>
                  <a:gd name="connsiteX7" fmla="*/ 36720 w 73435"/>
                  <a:gd name="connsiteY7" fmla="*/ 56071 h 72950"/>
                  <a:gd name="connsiteX8" fmla="*/ 56561 w 73435"/>
                  <a:gd name="connsiteY8" fmla="*/ 36471 h 72950"/>
                  <a:gd name="connsiteX9" fmla="*/ 36720 w 73435"/>
                  <a:gd name="connsiteY9" fmla="*/ 16871 h 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35" h="72950">
                    <a:moveTo>
                      <a:pt x="36720" y="72951"/>
                    </a:moveTo>
                    <a:cubicBezTo>
                      <a:pt x="16474" y="72951"/>
                      <a:pt x="0" y="56586"/>
                      <a:pt x="0" y="36475"/>
                    </a:cubicBezTo>
                    <a:cubicBezTo>
                      <a:pt x="0" y="16365"/>
                      <a:pt x="16474" y="0"/>
                      <a:pt x="36720" y="0"/>
                    </a:cubicBezTo>
                    <a:cubicBezTo>
                      <a:pt x="56966" y="0"/>
                      <a:pt x="73436" y="16365"/>
                      <a:pt x="73436" y="36475"/>
                    </a:cubicBezTo>
                    <a:cubicBezTo>
                      <a:pt x="73436" y="56586"/>
                      <a:pt x="56966" y="72951"/>
                      <a:pt x="36720" y="72951"/>
                    </a:cubicBezTo>
                    <a:close/>
                    <a:moveTo>
                      <a:pt x="36720" y="16871"/>
                    </a:moveTo>
                    <a:cubicBezTo>
                      <a:pt x="25777" y="16871"/>
                      <a:pt x="16875" y="25663"/>
                      <a:pt x="16875" y="36471"/>
                    </a:cubicBezTo>
                    <a:cubicBezTo>
                      <a:pt x="16875" y="47280"/>
                      <a:pt x="25777" y="56071"/>
                      <a:pt x="36720" y="56071"/>
                    </a:cubicBezTo>
                    <a:cubicBezTo>
                      <a:pt x="47663" y="56071"/>
                      <a:pt x="56561" y="47280"/>
                      <a:pt x="56561" y="36471"/>
                    </a:cubicBezTo>
                    <a:cubicBezTo>
                      <a:pt x="56561" y="25663"/>
                      <a:pt x="47663" y="16871"/>
                      <a:pt x="36720" y="16871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8C0D5B1A-6E55-4EA4-B376-3A9579BA9DF2}"/>
                  </a:ext>
                </a:extLst>
              </p:cNvPr>
              <p:cNvSpPr/>
              <p:nvPr/>
            </p:nvSpPr>
            <p:spPr>
              <a:xfrm>
                <a:off x="1734875" y="4663825"/>
                <a:ext cx="16875" cy="95887"/>
              </a:xfrm>
              <a:custGeom>
                <a:avLst/>
                <a:gdLst>
                  <a:gd name="connsiteX0" fmla="*/ 0 w 16875"/>
                  <a:gd name="connsiteY0" fmla="*/ 0 h 95887"/>
                  <a:gd name="connsiteX1" fmla="*/ 16875 w 16875"/>
                  <a:gd name="connsiteY1" fmla="*/ 0 h 95887"/>
                  <a:gd name="connsiteX2" fmla="*/ 16875 w 16875"/>
                  <a:gd name="connsiteY2" fmla="*/ 95888 h 95887"/>
                  <a:gd name="connsiteX3" fmla="*/ 0 w 16875"/>
                  <a:gd name="connsiteY3" fmla="*/ 95888 h 9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95887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95888"/>
                    </a:lnTo>
                    <a:lnTo>
                      <a:pt x="0" y="95888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64" name="그래픽 342">
            <a:extLst>
              <a:ext uri="{FF2B5EF4-FFF2-40B4-BE49-F238E27FC236}">
                <a16:creationId xmlns:a16="http://schemas.microsoft.com/office/drawing/2014/main" id="{9E58E4C8-0ED9-44C1-B62C-424DE58BAF69}"/>
              </a:ext>
            </a:extLst>
          </p:cNvPr>
          <p:cNvGrpSpPr>
            <a:grpSpLocks noChangeAspect="1"/>
          </p:cNvGrpSpPr>
          <p:nvPr/>
        </p:nvGrpSpPr>
        <p:grpSpPr>
          <a:xfrm>
            <a:off x="4961483" y="4205247"/>
            <a:ext cx="356971" cy="358667"/>
            <a:chOff x="7906850" y="6052273"/>
            <a:chExt cx="539988" cy="542556"/>
          </a:xfrm>
          <a:solidFill>
            <a:schemeClr val="accent2"/>
          </a:solidFill>
        </p:grpSpPr>
        <p:grpSp>
          <p:nvGrpSpPr>
            <p:cNvPr id="165" name="그래픽 342">
              <a:extLst>
                <a:ext uri="{FF2B5EF4-FFF2-40B4-BE49-F238E27FC236}">
                  <a16:creationId xmlns:a16="http://schemas.microsoft.com/office/drawing/2014/main" id="{72B5D720-9B72-4CD0-A680-4AB0AC430F1C}"/>
                </a:ext>
              </a:extLst>
            </p:cNvPr>
            <p:cNvGrpSpPr/>
            <p:nvPr/>
          </p:nvGrpSpPr>
          <p:grpSpPr>
            <a:xfrm>
              <a:off x="8003601" y="6052273"/>
              <a:ext cx="443237" cy="492470"/>
              <a:chOff x="8003784" y="6052270"/>
              <a:chExt cx="443252" cy="492474"/>
            </a:xfrm>
            <a:grpFill/>
          </p:grpSpPr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712C37F0-2D8F-4601-AF71-F432C77C8FE4}"/>
                  </a:ext>
                </a:extLst>
              </p:cNvPr>
              <p:cNvSpPr/>
              <p:nvPr/>
            </p:nvSpPr>
            <p:spPr>
              <a:xfrm>
                <a:off x="8125265" y="6052273"/>
                <a:ext cx="224071" cy="96145"/>
              </a:xfrm>
              <a:custGeom>
                <a:avLst/>
                <a:gdLst>
                  <a:gd name="connsiteX0" fmla="*/ 224066 w 224066"/>
                  <a:gd name="connsiteY0" fmla="*/ 96145 h 96145"/>
                  <a:gd name="connsiteX1" fmla="*/ 207111 w 224066"/>
                  <a:gd name="connsiteY1" fmla="*/ 96145 h 96145"/>
                  <a:gd name="connsiteX2" fmla="*/ 128891 w 224066"/>
                  <a:gd name="connsiteY2" fmla="*/ 16955 h 96145"/>
                  <a:gd name="connsiteX3" fmla="*/ 95188 w 224066"/>
                  <a:gd name="connsiteY3" fmla="*/ 16955 h 96145"/>
                  <a:gd name="connsiteX4" fmla="*/ 16955 w 224066"/>
                  <a:gd name="connsiteY4" fmla="*/ 96145 h 96145"/>
                  <a:gd name="connsiteX5" fmla="*/ 0 w 224066"/>
                  <a:gd name="connsiteY5" fmla="*/ 96145 h 96145"/>
                  <a:gd name="connsiteX6" fmla="*/ 95188 w 224066"/>
                  <a:gd name="connsiteY6" fmla="*/ 0 h 96145"/>
                  <a:gd name="connsiteX7" fmla="*/ 128891 w 224066"/>
                  <a:gd name="connsiteY7" fmla="*/ 0 h 96145"/>
                  <a:gd name="connsiteX8" fmla="*/ 224066 w 224066"/>
                  <a:gd name="connsiteY8" fmla="*/ 96145 h 9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066" h="96145">
                    <a:moveTo>
                      <a:pt x="224066" y="96145"/>
                    </a:moveTo>
                    <a:lnTo>
                      <a:pt x="207111" y="96145"/>
                    </a:lnTo>
                    <a:cubicBezTo>
                      <a:pt x="207111" y="52477"/>
                      <a:pt x="172024" y="16955"/>
                      <a:pt x="128891" y="16955"/>
                    </a:cubicBezTo>
                    <a:lnTo>
                      <a:pt x="95188" y="16955"/>
                    </a:lnTo>
                    <a:cubicBezTo>
                      <a:pt x="52051" y="16955"/>
                      <a:pt x="16955" y="52481"/>
                      <a:pt x="16955" y="96145"/>
                    </a:cubicBezTo>
                    <a:lnTo>
                      <a:pt x="0" y="96145"/>
                    </a:lnTo>
                    <a:cubicBezTo>
                      <a:pt x="0" y="43132"/>
                      <a:pt x="42698" y="0"/>
                      <a:pt x="95188" y="0"/>
                    </a:cubicBezTo>
                    <a:lnTo>
                      <a:pt x="128891" y="0"/>
                    </a:lnTo>
                    <a:cubicBezTo>
                      <a:pt x="181373" y="0"/>
                      <a:pt x="224066" y="43132"/>
                      <a:pt x="224066" y="9614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848E4405-3726-4F91-ABF3-9592FB5EF5B3}"/>
                  </a:ext>
                </a:extLst>
              </p:cNvPr>
              <p:cNvSpPr/>
              <p:nvPr/>
            </p:nvSpPr>
            <p:spPr>
              <a:xfrm>
                <a:off x="8003784" y="6170343"/>
                <a:ext cx="352830" cy="374401"/>
              </a:xfrm>
              <a:custGeom>
                <a:avLst/>
                <a:gdLst>
                  <a:gd name="connsiteX0" fmla="*/ 352823 w 352822"/>
                  <a:gd name="connsiteY0" fmla="*/ 374401 h 374401"/>
                  <a:gd name="connsiteX1" fmla="*/ 202601 w 352822"/>
                  <a:gd name="connsiteY1" fmla="*/ 374401 h 374401"/>
                  <a:gd name="connsiteX2" fmla="*/ 202601 w 352822"/>
                  <a:gd name="connsiteY2" fmla="*/ 357446 h 374401"/>
                  <a:gd name="connsiteX3" fmla="*/ 335867 w 352822"/>
                  <a:gd name="connsiteY3" fmla="*/ 357446 h 374401"/>
                  <a:gd name="connsiteX4" fmla="*/ 335867 w 352822"/>
                  <a:gd name="connsiteY4" fmla="*/ 16955 h 374401"/>
                  <a:gd name="connsiteX5" fmla="*/ 16955 w 352822"/>
                  <a:gd name="connsiteY5" fmla="*/ 16955 h 374401"/>
                  <a:gd name="connsiteX6" fmla="*/ 16955 w 352822"/>
                  <a:gd name="connsiteY6" fmla="*/ 104891 h 374401"/>
                  <a:gd name="connsiteX7" fmla="*/ 0 w 352822"/>
                  <a:gd name="connsiteY7" fmla="*/ 104891 h 374401"/>
                  <a:gd name="connsiteX8" fmla="*/ 0 w 352822"/>
                  <a:gd name="connsiteY8" fmla="*/ 0 h 374401"/>
                  <a:gd name="connsiteX9" fmla="*/ 352823 w 352822"/>
                  <a:gd name="connsiteY9" fmla="*/ 0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22" h="374401">
                    <a:moveTo>
                      <a:pt x="352823" y="374401"/>
                    </a:moveTo>
                    <a:lnTo>
                      <a:pt x="202601" y="374401"/>
                    </a:lnTo>
                    <a:lnTo>
                      <a:pt x="202601" y="357446"/>
                    </a:lnTo>
                    <a:lnTo>
                      <a:pt x="335867" y="357446"/>
                    </a:lnTo>
                    <a:lnTo>
                      <a:pt x="335867" y="16955"/>
                    </a:lnTo>
                    <a:lnTo>
                      <a:pt x="16955" y="16955"/>
                    </a:lnTo>
                    <a:lnTo>
                      <a:pt x="16955" y="104891"/>
                    </a:lnTo>
                    <a:lnTo>
                      <a:pt x="0" y="104891"/>
                    </a:lnTo>
                    <a:lnTo>
                      <a:pt x="0" y="0"/>
                    </a:lnTo>
                    <a:lnTo>
                      <a:pt x="352823" y="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FC9110E0-C531-4003-BB01-680B74347BF3}"/>
                  </a:ext>
                </a:extLst>
              </p:cNvPr>
              <p:cNvSpPr/>
              <p:nvPr/>
            </p:nvSpPr>
            <p:spPr>
              <a:xfrm>
                <a:off x="8068922" y="6052270"/>
                <a:ext cx="224071" cy="181199"/>
              </a:xfrm>
              <a:custGeom>
                <a:avLst/>
                <a:gdLst>
                  <a:gd name="connsiteX0" fmla="*/ 224066 w 224066"/>
                  <a:gd name="connsiteY0" fmla="*/ 181200 h 181199"/>
                  <a:gd name="connsiteX1" fmla="*/ 207107 w 224066"/>
                  <a:gd name="connsiteY1" fmla="*/ 181200 h 181199"/>
                  <a:gd name="connsiteX2" fmla="*/ 207107 w 224066"/>
                  <a:gd name="connsiteY2" fmla="*/ 96145 h 181199"/>
                  <a:gd name="connsiteX3" fmla="*/ 128891 w 224066"/>
                  <a:gd name="connsiteY3" fmla="*/ 16955 h 181199"/>
                  <a:gd name="connsiteX4" fmla="*/ 95179 w 224066"/>
                  <a:gd name="connsiteY4" fmla="*/ 16955 h 181199"/>
                  <a:gd name="connsiteX5" fmla="*/ 16955 w 224066"/>
                  <a:gd name="connsiteY5" fmla="*/ 96145 h 181199"/>
                  <a:gd name="connsiteX6" fmla="*/ 16955 w 224066"/>
                  <a:gd name="connsiteY6" fmla="*/ 181200 h 181199"/>
                  <a:gd name="connsiteX7" fmla="*/ 0 w 224066"/>
                  <a:gd name="connsiteY7" fmla="*/ 181200 h 181199"/>
                  <a:gd name="connsiteX8" fmla="*/ 0 w 224066"/>
                  <a:gd name="connsiteY8" fmla="*/ 96145 h 181199"/>
                  <a:gd name="connsiteX9" fmla="*/ 95179 w 224066"/>
                  <a:gd name="connsiteY9" fmla="*/ 0 h 181199"/>
                  <a:gd name="connsiteX10" fmla="*/ 128891 w 224066"/>
                  <a:gd name="connsiteY10" fmla="*/ 0 h 181199"/>
                  <a:gd name="connsiteX11" fmla="*/ 224066 w 224066"/>
                  <a:gd name="connsiteY11" fmla="*/ 96145 h 181199"/>
                  <a:gd name="connsiteX12" fmla="*/ 224066 w 224066"/>
                  <a:gd name="connsiteY12" fmla="*/ 181200 h 18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4066" h="181199">
                    <a:moveTo>
                      <a:pt x="224066" y="181200"/>
                    </a:moveTo>
                    <a:lnTo>
                      <a:pt x="207107" y="181200"/>
                    </a:lnTo>
                    <a:lnTo>
                      <a:pt x="207107" y="96145"/>
                    </a:lnTo>
                    <a:cubicBezTo>
                      <a:pt x="207107" y="52477"/>
                      <a:pt x="172020" y="16955"/>
                      <a:pt x="128891" y="16955"/>
                    </a:cubicBezTo>
                    <a:lnTo>
                      <a:pt x="95179" y="16955"/>
                    </a:lnTo>
                    <a:cubicBezTo>
                      <a:pt x="52047" y="16955"/>
                      <a:pt x="16955" y="52481"/>
                      <a:pt x="16955" y="96145"/>
                    </a:cubicBezTo>
                    <a:lnTo>
                      <a:pt x="16955" y="181200"/>
                    </a:lnTo>
                    <a:lnTo>
                      <a:pt x="0" y="181200"/>
                    </a:lnTo>
                    <a:lnTo>
                      <a:pt x="0" y="96145"/>
                    </a:lnTo>
                    <a:cubicBezTo>
                      <a:pt x="0" y="43132"/>
                      <a:pt x="42698" y="0"/>
                      <a:pt x="95179" y="0"/>
                    </a:cubicBezTo>
                    <a:lnTo>
                      <a:pt x="128891" y="0"/>
                    </a:lnTo>
                    <a:cubicBezTo>
                      <a:pt x="181368" y="0"/>
                      <a:pt x="224066" y="43132"/>
                      <a:pt x="224066" y="96145"/>
                    </a:cubicBezTo>
                    <a:lnTo>
                      <a:pt x="224066" y="181200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27343EA5-A64C-493A-8FEC-AB223CC5CFAF}"/>
                  </a:ext>
                </a:extLst>
              </p:cNvPr>
              <p:cNvSpPr/>
              <p:nvPr/>
            </p:nvSpPr>
            <p:spPr>
              <a:xfrm>
                <a:off x="8338963" y="6170340"/>
                <a:ext cx="108073" cy="374401"/>
              </a:xfrm>
              <a:custGeom>
                <a:avLst/>
                <a:gdLst>
                  <a:gd name="connsiteX0" fmla="*/ 108072 w 108071"/>
                  <a:gd name="connsiteY0" fmla="*/ 374401 h 374401"/>
                  <a:gd name="connsiteX1" fmla="*/ 0 w 108071"/>
                  <a:gd name="connsiteY1" fmla="*/ 374401 h 374401"/>
                  <a:gd name="connsiteX2" fmla="*/ 0 w 108071"/>
                  <a:gd name="connsiteY2" fmla="*/ 0 h 374401"/>
                  <a:gd name="connsiteX3" fmla="*/ 108072 w 108071"/>
                  <a:gd name="connsiteY3" fmla="*/ 0 h 374401"/>
                  <a:gd name="connsiteX4" fmla="*/ 108072 w 108071"/>
                  <a:gd name="connsiteY4" fmla="*/ 374401 h 374401"/>
                  <a:gd name="connsiteX5" fmla="*/ 16955 w 108071"/>
                  <a:gd name="connsiteY5" fmla="*/ 357446 h 374401"/>
                  <a:gd name="connsiteX6" fmla="*/ 91117 w 108071"/>
                  <a:gd name="connsiteY6" fmla="*/ 357446 h 374401"/>
                  <a:gd name="connsiteX7" fmla="*/ 91117 w 108071"/>
                  <a:gd name="connsiteY7" fmla="*/ 16955 h 374401"/>
                  <a:gd name="connsiteX8" fmla="*/ 16955 w 108071"/>
                  <a:gd name="connsiteY8" fmla="*/ 16955 h 374401"/>
                  <a:gd name="connsiteX9" fmla="*/ 16955 w 108071"/>
                  <a:gd name="connsiteY9" fmla="*/ 357446 h 37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071" h="374401">
                    <a:moveTo>
                      <a:pt x="108072" y="374401"/>
                    </a:moveTo>
                    <a:lnTo>
                      <a:pt x="0" y="374401"/>
                    </a:lnTo>
                    <a:lnTo>
                      <a:pt x="0" y="0"/>
                    </a:lnTo>
                    <a:lnTo>
                      <a:pt x="108072" y="0"/>
                    </a:lnTo>
                    <a:lnTo>
                      <a:pt x="108072" y="374401"/>
                    </a:lnTo>
                    <a:close/>
                    <a:moveTo>
                      <a:pt x="16955" y="357446"/>
                    </a:moveTo>
                    <a:lnTo>
                      <a:pt x="91117" y="357446"/>
                    </a:lnTo>
                    <a:lnTo>
                      <a:pt x="91117" y="16955"/>
                    </a:lnTo>
                    <a:lnTo>
                      <a:pt x="16955" y="16955"/>
                    </a:lnTo>
                    <a:lnTo>
                      <a:pt x="16955" y="357446"/>
                    </a:ln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75" name="그래픽 342">
                <a:extLst>
                  <a:ext uri="{FF2B5EF4-FFF2-40B4-BE49-F238E27FC236}">
                    <a16:creationId xmlns:a16="http://schemas.microsoft.com/office/drawing/2014/main" id="{ADB67EE6-95AF-4701-8507-F3D7707FD1EA}"/>
                  </a:ext>
                </a:extLst>
              </p:cNvPr>
              <p:cNvGrpSpPr/>
              <p:nvPr/>
            </p:nvGrpSpPr>
            <p:grpSpPr>
              <a:xfrm>
                <a:off x="8383425" y="6173166"/>
                <a:ext cx="16963" cy="363099"/>
                <a:chOff x="8383425" y="6173166"/>
                <a:chExt cx="16963" cy="363099"/>
              </a:xfrm>
              <a:grpFill/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5B8829D6-96ED-426D-962B-CA3ACD5C6230}"/>
                    </a:ext>
                  </a:extLst>
                </p:cNvPr>
                <p:cNvSpPr/>
                <p:nvPr/>
              </p:nvSpPr>
              <p:spPr>
                <a:xfrm>
                  <a:off x="8383429" y="6173166"/>
                  <a:ext cx="16959" cy="8298"/>
                </a:xfrm>
                <a:custGeom>
                  <a:avLst/>
                  <a:gdLst>
                    <a:gd name="connsiteX0" fmla="*/ 0 w 16959"/>
                    <a:gd name="connsiteY0" fmla="*/ 0 h 8298"/>
                    <a:gd name="connsiteX1" fmla="*/ 16959 w 16959"/>
                    <a:gd name="connsiteY1" fmla="*/ 0 h 8298"/>
                    <a:gd name="connsiteX2" fmla="*/ 16959 w 16959"/>
                    <a:gd name="connsiteY2" fmla="*/ 8298 h 8298"/>
                    <a:gd name="connsiteX3" fmla="*/ 0 w 16959"/>
                    <a:gd name="connsiteY3" fmla="*/ 8298 h 8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8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8"/>
                      </a:lnTo>
                      <a:lnTo>
                        <a:pt x="0" y="8298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22C520EA-FA35-479E-9BD2-15F63F01B3C9}"/>
                    </a:ext>
                  </a:extLst>
                </p:cNvPr>
                <p:cNvSpPr/>
                <p:nvPr/>
              </p:nvSpPr>
              <p:spPr>
                <a:xfrm>
                  <a:off x="8383425" y="6197968"/>
                  <a:ext cx="16959" cy="320118"/>
                </a:xfrm>
                <a:custGeom>
                  <a:avLst/>
                  <a:gdLst>
                    <a:gd name="connsiteX0" fmla="*/ 16959 w 16959"/>
                    <a:gd name="connsiteY0" fmla="*/ 320119 h 320118"/>
                    <a:gd name="connsiteX1" fmla="*/ 0 w 16959"/>
                    <a:gd name="connsiteY1" fmla="*/ 320119 h 320118"/>
                    <a:gd name="connsiteX2" fmla="*/ 0 w 16959"/>
                    <a:gd name="connsiteY2" fmla="*/ 303265 h 320118"/>
                    <a:gd name="connsiteX3" fmla="*/ 16959 w 16959"/>
                    <a:gd name="connsiteY3" fmla="*/ 303265 h 320118"/>
                    <a:gd name="connsiteX4" fmla="*/ 16959 w 16959"/>
                    <a:gd name="connsiteY4" fmla="*/ 320119 h 320118"/>
                    <a:gd name="connsiteX5" fmla="*/ 16959 w 16959"/>
                    <a:gd name="connsiteY5" fmla="*/ 286419 h 320118"/>
                    <a:gd name="connsiteX6" fmla="*/ 0 w 16959"/>
                    <a:gd name="connsiteY6" fmla="*/ 286419 h 320118"/>
                    <a:gd name="connsiteX7" fmla="*/ 0 w 16959"/>
                    <a:gd name="connsiteY7" fmla="*/ 269574 h 320118"/>
                    <a:gd name="connsiteX8" fmla="*/ 16959 w 16959"/>
                    <a:gd name="connsiteY8" fmla="*/ 269574 h 320118"/>
                    <a:gd name="connsiteX9" fmla="*/ 16959 w 16959"/>
                    <a:gd name="connsiteY9" fmla="*/ 286419 h 320118"/>
                    <a:gd name="connsiteX10" fmla="*/ 16959 w 16959"/>
                    <a:gd name="connsiteY10" fmla="*/ 252724 h 320118"/>
                    <a:gd name="connsiteX11" fmla="*/ 0 w 16959"/>
                    <a:gd name="connsiteY11" fmla="*/ 252724 h 320118"/>
                    <a:gd name="connsiteX12" fmla="*/ 0 w 16959"/>
                    <a:gd name="connsiteY12" fmla="*/ 235875 h 320118"/>
                    <a:gd name="connsiteX13" fmla="*/ 16959 w 16959"/>
                    <a:gd name="connsiteY13" fmla="*/ 235875 h 320118"/>
                    <a:gd name="connsiteX14" fmla="*/ 16959 w 16959"/>
                    <a:gd name="connsiteY14" fmla="*/ 252724 h 320118"/>
                    <a:gd name="connsiteX15" fmla="*/ 16959 w 16959"/>
                    <a:gd name="connsiteY15" fmla="*/ 219025 h 320118"/>
                    <a:gd name="connsiteX16" fmla="*/ 0 w 16959"/>
                    <a:gd name="connsiteY16" fmla="*/ 219025 h 320118"/>
                    <a:gd name="connsiteX17" fmla="*/ 0 w 16959"/>
                    <a:gd name="connsiteY17" fmla="*/ 202179 h 320118"/>
                    <a:gd name="connsiteX18" fmla="*/ 16959 w 16959"/>
                    <a:gd name="connsiteY18" fmla="*/ 202179 h 320118"/>
                    <a:gd name="connsiteX19" fmla="*/ 16959 w 16959"/>
                    <a:gd name="connsiteY19" fmla="*/ 219025 h 320118"/>
                    <a:gd name="connsiteX20" fmla="*/ 16959 w 16959"/>
                    <a:gd name="connsiteY20" fmla="*/ 185325 h 320118"/>
                    <a:gd name="connsiteX21" fmla="*/ 0 w 16959"/>
                    <a:gd name="connsiteY21" fmla="*/ 185325 h 320118"/>
                    <a:gd name="connsiteX22" fmla="*/ 0 w 16959"/>
                    <a:gd name="connsiteY22" fmla="*/ 168480 h 320118"/>
                    <a:gd name="connsiteX23" fmla="*/ 16959 w 16959"/>
                    <a:gd name="connsiteY23" fmla="*/ 168480 h 320118"/>
                    <a:gd name="connsiteX24" fmla="*/ 16959 w 16959"/>
                    <a:gd name="connsiteY24" fmla="*/ 185325 h 320118"/>
                    <a:gd name="connsiteX25" fmla="*/ 16959 w 16959"/>
                    <a:gd name="connsiteY25" fmla="*/ 151635 h 320118"/>
                    <a:gd name="connsiteX26" fmla="*/ 0 w 16959"/>
                    <a:gd name="connsiteY26" fmla="*/ 151635 h 320118"/>
                    <a:gd name="connsiteX27" fmla="*/ 0 w 16959"/>
                    <a:gd name="connsiteY27" fmla="*/ 134785 h 320118"/>
                    <a:gd name="connsiteX28" fmla="*/ 16959 w 16959"/>
                    <a:gd name="connsiteY28" fmla="*/ 134785 h 320118"/>
                    <a:gd name="connsiteX29" fmla="*/ 16959 w 16959"/>
                    <a:gd name="connsiteY29" fmla="*/ 151635 h 320118"/>
                    <a:gd name="connsiteX30" fmla="*/ 16959 w 16959"/>
                    <a:gd name="connsiteY30" fmla="*/ 117935 h 320118"/>
                    <a:gd name="connsiteX31" fmla="*/ 0 w 16959"/>
                    <a:gd name="connsiteY31" fmla="*/ 117935 h 320118"/>
                    <a:gd name="connsiteX32" fmla="*/ 0 w 16959"/>
                    <a:gd name="connsiteY32" fmla="*/ 101090 h 320118"/>
                    <a:gd name="connsiteX33" fmla="*/ 16959 w 16959"/>
                    <a:gd name="connsiteY33" fmla="*/ 101090 h 320118"/>
                    <a:gd name="connsiteX34" fmla="*/ 16959 w 16959"/>
                    <a:gd name="connsiteY34" fmla="*/ 117935 h 320118"/>
                    <a:gd name="connsiteX35" fmla="*/ 16959 w 16959"/>
                    <a:gd name="connsiteY35" fmla="*/ 84236 h 320118"/>
                    <a:gd name="connsiteX36" fmla="*/ 0 w 16959"/>
                    <a:gd name="connsiteY36" fmla="*/ 84236 h 320118"/>
                    <a:gd name="connsiteX37" fmla="*/ 0 w 16959"/>
                    <a:gd name="connsiteY37" fmla="*/ 67390 h 320118"/>
                    <a:gd name="connsiteX38" fmla="*/ 16959 w 16959"/>
                    <a:gd name="connsiteY38" fmla="*/ 67390 h 320118"/>
                    <a:gd name="connsiteX39" fmla="*/ 16959 w 16959"/>
                    <a:gd name="connsiteY39" fmla="*/ 84236 h 320118"/>
                    <a:gd name="connsiteX40" fmla="*/ 16959 w 16959"/>
                    <a:gd name="connsiteY40" fmla="*/ 50541 h 320118"/>
                    <a:gd name="connsiteX41" fmla="*/ 0 w 16959"/>
                    <a:gd name="connsiteY41" fmla="*/ 50541 h 320118"/>
                    <a:gd name="connsiteX42" fmla="*/ 0 w 16959"/>
                    <a:gd name="connsiteY42" fmla="*/ 33695 h 320118"/>
                    <a:gd name="connsiteX43" fmla="*/ 16959 w 16959"/>
                    <a:gd name="connsiteY43" fmla="*/ 33695 h 320118"/>
                    <a:gd name="connsiteX44" fmla="*/ 16959 w 16959"/>
                    <a:gd name="connsiteY44" fmla="*/ 50541 h 320118"/>
                    <a:gd name="connsiteX45" fmla="*/ 16959 w 16959"/>
                    <a:gd name="connsiteY45" fmla="*/ 16845 h 320118"/>
                    <a:gd name="connsiteX46" fmla="*/ 0 w 16959"/>
                    <a:gd name="connsiteY46" fmla="*/ 16845 h 320118"/>
                    <a:gd name="connsiteX47" fmla="*/ 0 w 16959"/>
                    <a:gd name="connsiteY47" fmla="*/ 0 h 320118"/>
                    <a:gd name="connsiteX48" fmla="*/ 16959 w 16959"/>
                    <a:gd name="connsiteY48" fmla="*/ 0 h 320118"/>
                    <a:gd name="connsiteX49" fmla="*/ 16959 w 16959"/>
                    <a:gd name="connsiteY49" fmla="*/ 16845 h 320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6959" h="320118">
                      <a:moveTo>
                        <a:pt x="16959" y="320119"/>
                      </a:moveTo>
                      <a:lnTo>
                        <a:pt x="0" y="320119"/>
                      </a:lnTo>
                      <a:lnTo>
                        <a:pt x="0" y="303265"/>
                      </a:lnTo>
                      <a:lnTo>
                        <a:pt x="16959" y="303265"/>
                      </a:lnTo>
                      <a:lnTo>
                        <a:pt x="16959" y="320119"/>
                      </a:lnTo>
                      <a:close/>
                      <a:moveTo>
                        <a:pt x="16959" y="286419"/>
                      </a:moveTo>
                      <a:lnTo>
                        <a:pt x="0" y="286419"/>
                      </a:lnTo>
                      <a:lnTo>
                        <a:pt x="0" y="269574"/>
                      </a:lnTo>
                      <a:lnTo>
                        <a:pt x="16959" y="269574"/>
                      </a:lnTo>
                      <a:lnTo>
                        <a:pt x="16959" y="286419"/>
                      </a:lnTo>
                      <a:close/>
                      <a:moveTo>
                        <a:pt x="16959" y="252724"/>
                      </a:moveTo>
                      <a:lnTo>
                        <a:pt x="0" y="252724"/>
                      </a:lnTo>
                      <a:lnTo>
                        <a:pt x="0" y="235875"/>
                      </a:lnTo>
                      <a:lnTo>
                        <a:pt x="16959" y="235875"/>
                      </a:lnTo>
                      <a:lnTo>
                        <a:pt x="16959" y="252724"/>
                      </a:lnTo>
                      <a:close/>
                      <a:moveTo>
                        <a:pt x="16959" y="219025"/>
                      </a:moveTo>
                      <a:lnTo>
                        <a:pt x="0" y="219025"/>
                      </a:lnTo>
                      <a:lnTo>
                        <a:pt x="0" y="202179"/>
                      </a:lnTo>
                      <a:lnTo>
                        <a:pt x="16959" y="202179"/>
                      </a:lnTo>
                      <a:lnTo>
                        <a:pt x="16959" y="219025"/>
                      </a:lnTo>
                      <a:close/>
                      <a:moveTo>
                        <a:pt x="16959" y="185325"/>
                      </a:moveTo>
                      <a:lnTo>
                        <a:pt x="0" y="185325"/>
                      </a:lnTo>
                      <a:lnTo>
                        <a:pt x="0" y="168480"/>
                      </a:lnTo>
                      <a:lnTo>
                        <a:pt x="16959" y="168480"/>
                      </a:lnTo>
                      <a:lnTo>
                        <a:pt x="16959" y="185325"/>
                      </a:lnTo>
                      <a:close/>
                      <a:moveTo>
                        <a:pt x="16959" y="151635"/>
                      </a:moveTo>
                      <a:lnTo>
                        <a:pt x="0" y="151635"/>
                      </a:lnTo>
                      <a:lnTo>
                        <a:pt x="0" y="134785"/>
                      </a:lnTo>
                      <a:lnTo>
                        <a:pt x="16959" y="134785"/>
                      </a:lnTo>
                      <a:lnTo>
                        <a:pt x="16959" y="151635"/>
                      </a:lnTo>
                      <a:close/>
                      <a:moveTo>
                        <a:pt x="16959" y="117935"/>
                      </a:moveTo>
                      <a:lnTo>
                        <a:pt x="0" y="117935"/>
                      </a:lnTo>
                      <a:lnTo>
                        <a:pt x="0" y="101090"/>
                      </a:lnTo>
                      <a:lnTo>
                        <a:pt x="16959" y="101090"/>
                      </a:lnTo>
                      <a:lnTo>
                        <a:pt x="16959" y="117935"/>
                      </a:lnTo>
                      <a:close/>
                      <a:moveTo>
                        <a:pt x="16959" y="84236"/>
                      </a:moveTo>
                      <a:lnTo>
                        <a:pt x="0" y="84236"/>
                      </a:lnTo>
                      <a:lnTo>
                        <a:pt x="0" y="67390"/>
                      </a:lnTo>
                      <a:lnTo>
                        <a:pt x="16959" y="67390"/>
                      </a:lnTo>
                      <a:lnTo>
                        <a:pt x="16959" y="84236"/>
                      </a:lnTo>
                      <a:close/>
                      <a:moveTo>
                        <a:pt x="16959" y="50541"/>
                      </a:moveTo>
                      <a:lnTo>
                        <a:pt x="0" y="50541"/>
                      </a:lnTo>
                      <a:lnTo>
                        <a:pt x="0" y="33695"/>
                      </a:lnTo>
                      <a:lnTo>
                        <a:pt x="16959" y="33695"/>
                      </a:lnTo>
                      <a:lnTo>
                        <a:pt x="16959" y="50541"/>
                      </a:lnTo>
                      <a:close/>
                      <a:moveTo>
                        <a:pt x="16959" y="16845"/>
                      </a:moveTo>
                      <a:lnTo>
                        <a:pt x="0" y="16845"/>
                      </a:lnTo>
                      <a:lnTo>
                        <a:pt x="0" y="0"/>
                      </a:lnTo>
                      <a:lnTo>
                        <a:pt x="16959" y="0"/>
                      </a:lnTo>
                      <a:lnTo>
                        <a:pt x="16959" y="16845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04BF49-DE12-49DB-BF4D-129958A0FEAC}"/>
                    </a:ext>
                  </a:extLst>
                </p:cNvPr>
                <p:cNvSpPr/>
                <p:nvPr/>
              </p:nvSpPr>
              <p:spPr>
                <a:xfrm>
                  <a:off x="8383429" y="6527971"/>
                  <a:ext cx="16959" cy="8294"/>
                </a:xfrm>
                <a:custGeom>
                  <a:avLst/>
                  <a:gdLst>
                    <a:gd name="connsiteX0" fmla="*/ 0 w 16959"/>
                    <a:gd name="connsiteY0" fmla="*/ 0 h 8294"/>
                    <a:gd name="connsiteX1" fmla="*/ 16959 w 16959"/>
                    <a:gd name="connsiteY1" fmla="*/ 0 h 8294"/>
                    <a:gd name="connsiteX2" fmla="*/ 16959 w 16959"/>
                    <a:gd name="connsiteY2" fmla="*/ 8294 h 8294"/>
                    <a:gd name="connsiteX3" fmla="*/ 0 w 16959"/>
                    <a:gd name="connsiteY3" fmla="*/ 8294 h 8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59" h="8294">
                      <a:moveTo>
                        <a:pt x="0" y="0"/>
                      </a:moveTo>
                      <a:lnTo>
                        <a:pt x="16959" y="0"/>
                      </a:lnTo>
                      <a:lnTo>
                        <a:pt x="16959" y="8294"/>
                      </a:lnTo>
                      <a:lnTo>
                        <a:pt x="0" y="8294"/>
                      </a:lnTo>
                      <a:close/>
                    </a:path>
                  </a:pathLst>
                </a:custGeom>
                <a:grpFill/>
                <a:ln w="7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66" name="그래픽 342">
              <a:extLst>
                <a:ext uri="{FF2B5EF4-FFF2-40B4-BE49-F238E27FC236}">
                  <a16:creationId xmlns:a16="http://schemas.microsoft.com/office/drawing/2014/main" id="{212856F0-4308-49F0-8CA5-8F58BFCDFB12}"/>
                </a:ext>
              </a:extLst>
            </p:cNvPr>
            <p:cNvGrpSpPr/>
            <p:nvPr/>
          </p:nvGrpSpPr>
          <p:grpSpPr>
            <a:xfrm>
              <a:off x="7906850" y="6292324"/>
              <a:ext cx="299366" cy="302505"/>
              <a:chOff x="7906850" y="6292325"/>
              <a:chExt cx="299366" cy="302507"/>
            </a:xfrm>
            <a:grpFill/>
          </p:grpSpPr>
          <p:sp>
            <p:nvSpPr>
              <p:cNvPr id="167" name="자유형: 도형 166">
                <a:extLst>
                  <a:ext uri="{FF2B5EF4-FFF2-40B4-BE49-F238E27FC236}">
                    <a16:creationId xmlns:a16="http://schemas.microsoft.com/office/drawing/2014/main" id="{D85719C0-FCEF-4C85-95B2-C1BE90BFBE68}"/>
                  </a:ext>
                </a:extLst>
              </p:cNvPr>
              <p:cNvSpPr/>
              <p:nvPr/>
            </p:nvSpPr>
            <p:spPr>
              <a:xfrm>
                <a:off x="7906850" y="6292325"/>
                <a:ext cx="299366" cy="302505"/>
              </a:xfrm>
              <a:custGeom>
                <a:avLst/>
                <a:gdLst>
                  <a:gd name="connsiteX0" fmla="*/ 149685 w 299366"/>
                  <a:gd name="connsiteY0" fmla="*/ 302505 h 302505"/>
                  <a:gd name="connsiteX1" fmla="*/ 0 w 299366"/>
                  <a:gd name="connsiteY1" fmla="*/ 151251 h 302505"/>
                  <a:gd name="connsiteX2" fmla="*/ 149685 w 299366"/>
                  <a:gd name="connsiteY2" fmla="*/ 0 h 302505"/>
                  <a:gd name="connsiteX3" fmla="*/ 299367 w 299366"/>
                  <a:gd name="connsiteY3" fmla="*/ 151251 h 302505"/>
                  <a:gd name="connsiteX4" fmla="*/ 149685 w 299366"/>
                  <a:gd name="connsiteY4" fmla="*/ 302505 h 302505"/>
                  <a:gd name="connsiteX5" fmla="*/ 149685 w 299366"/>
                  <a:gd name="connsiteY5" fmla="*/ 16955 h 302505"/>
                  <a:gd name="connsiteX6" fmla="*/ 16955 w 299366"/>
                  <a:gd name="connsiteY6" fmla="*/ 151251 h 302505"/>
                  <a:gd name="connsiteX7" fmla="*/ 149685 w 299366"/>
                  <a:gd name="connsiteY7" fmla="*/ 285550 h 302505"/>
                  <a:gd name="connsiteX8" fmla="*/ 282407 w 299366"/>
                  <a:gd name="connsiteY8" fmla="*/ 151251 h 302505"/>
                  <a:gd name="connsiteX9" fmla="*/ 149685 w 299366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366" h="302505">
                    <a:moveTo>
                      <a:pt x="149685" y="302505"/>
                    </a:moveTo>
                    <a:cubicBezTo>
                      <a:pt x="67150" y="302505"/>
                      <a:pt x="0" y="234655"/>
                      <a:pt x="0" y="151251"/>
                    </a:cubicBezTo>
                    <a:cubicBezTo>
                      <a:pt x="0" y="67850"/>
                      <a:pt x="67150" y="0"/>
                      <a:pt x="149685" y="0"/>
                    </a:cubicBezTo>
                    <a:cubicBezTo>
                      <a:pt x="232217" y="4"/>
                      <a:pt x="299367" y="67854"/>
                      <a:pt x="299367" y="151251"/>
                    </a:cubicBezTo>
                    <a:cubicBezTo>
                      <a:pt x="299367" y="234655"/>
                      <a:pt x="232217" y="302505"/>
                      <a:pt x="149685" y="302505"/>
                    </a:cubicBezTo>
                    <a:close/>
                    <a:moveTo>
                      <a:pt x="149685" y="16955"/>
                    </a:moveTo>
                    <a:cubicBezTo>
                      <a:pt x="76499" y="16955"/>
                      <a:pt x="16955" y="77199"/>
                      <a:pt x="16955" y="151251"/>
                    </a:cubicBezTo>
                    <a:cubicBezTo>
                      <a:pt x="16955" y="225307"/>
                      <a:pt x="76499" y="285550"/>
                      <a:pt x="149685" y="285550"/>
                    </a:cubicBezTo>
                    <a:cubicBezTo>
                      <a:pt x="222868" y="285550"/>
                      <a:pt x="282407" y="225307"/>
                      <a:pt x="282407" y="151251"/>
                    </a:cubicBezTo>
                    <a:cubicBezTo>
                      <a:pt x="282407" y="77203"/>
                      <a:pt x="222868" y="16959"/>
                      <a:pt x="149685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자유형: 도형 167">
                <a:extLst>
                  <a:ext uri="{FF2B5EF4-FFF2-40B4-BE49-F238E27FC236}">
                    <a16:creationId xmlns:a16="http://schemas.microsoft.com/office/drawing/2014/main" id="{71BBD41B-387D-4B7E-95FF-DA03728033F6}"/>
                  </a:ext>
                </a:extLst>
              </p:cNvPr>
              <p:cNvSpPr/>
              <p:nvPr/>
            </p:nvSpPr>
            <p:spPr>
              <a:xfrm>
                <a:off x="7966368" y="6292326"/>
                <a:ext cx="180292" cy="302505"/>
              </a:xfrm>
              <a:custGeom>
                <a:avLst/>
                <a:gdLst>
                  <a:gd name="connsiteX0" fmla="*/ 90167 w 180292"/>
                  <a:gd name="connsiteY0" fmla="*/ 302505 h 302505"/>
                  <a:gd name="connsiteX1" fmla="*/ 0 w 180292"/>
                  <a:gd name="connsiteY1" fmla="*/ 151251 h 302505"/>
                  <a:gd name="connsiteX2" fmla="*/ 90167 w 180292"/>
                  <a:gd name="connsiteY2" fmla="*/ 0 h 302505"/>
                  <a:gd name="connsiteX3" fmla="*/ 180293 w 180292"/>
                  <a:gd name="connsiteY3" fmla="*/ 151251 h 302505"/>
                  <a:gd name="connsiteX4" fmla="*/ 90167 w 180292"/>
                  <a:gd name="connsiteY4" fmla="*/ 302505 h 302505"/>
                  <a:gd name="connsiteX5" fmla="*/ 90167 w 180292"/>
                  <a:gd name="connsiteY5" fmla="*/ 16955 h 302505"/>
                  <a:gd name="connsiteX6" fmla="*/ 16955 w 180292"/>
                  <a:gd name="connsiteY6" fmla="*/ 151251 h 302505"/>
                  <a:gd name="connsiteX7" fmla="*/ 90167 w 180292"/>
                  <a:gd name="connsiteY7" fmla="*/ 285550 h 302505"/>
                  <a:gd name="connsiteX8" fmla="*/ 163337 w 180292"/>
                  <a:gd name="connsiteY8" fmla="*/ 151251 h 302505"/>
                  <a:gd name="connsiteX9" fmla="*/ 90167 w 180292"/>
                  <a:gd name="connsiteY9" fmla="*/ 16955 h 30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292" h="302505">
                    <a:moveTo>
                      <a:pt x="90167" y="302505"/>
                    </a:moveTo>
                    <a:cubicBezTo>
                      <a:pt x="39610" y="302505"/>
                      <a:pt x="0" y="236069"/>
                      <a:pt x="0" y="151251"/>
                    </a:cubicBezTo>
                    <a:cubicBezTo>
                      <a:pt x="0" y="66433"/>
                      <a:pt x="39606" y="0"/>
                      <a:pt x="90167" y="0"/>
                    </a:cubicBezTo>
                    <a:cubicBezTo>
                      <a:pt x="140704" y="8"/>
                      <a:pt x="180293" y="66441"/>
                      <a:pt x="180293" y="151251"/>
                    </a:cubicBezTo>
                    <a:cubicBezTo>
                      <a:pt x="180293" y="236069"/>
                      <a:pt x="140704" y="302505"/>
                      <a:pt x="90167" y="302505"/>
                    </a:cubicBezTo>
                    <a:close/>
                    <a:moveTo>
                      <a:pt x="90167" y="16955"/>
                    </a:moveTo>
                    <a:cubicBezTo>
                      <a:pt x="50482" y="16955"/>
                      <a:pt x="16955" y="78456"/>
                      <a:pt x="16955" y="151251"/>
                    </a:cubicBezTo>
                    <a:cubicBezTo>
                      <a:pt x="16955" y="224049"/>
                      <a:pt x="50482" y="285550"/>
                      <a:pt x="90167" y="285550"/>
                    </a:cubicBezTo>
                    <a:cubicBezTo>
                      <a:pt x="129828" y="285550"/>
                      <a:pt x="163337" y="224049"/>
                      <a:pt x="163337" y="151251"/>
                    </a:cubicBezTo>
                    <a:cubicBezTo>
                      <a:pt x="163337" y="78456"/>
                      <a:pt x="129828" y="16959"/>
                      <a:pt x="90167" y="1695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D5110774-FD91-42E6-90CE-7ABFD88A8CE0}"/>
                  </a:ext>
                </a:extLst>
              </p:cNvPr>
              <p:cNvSpPr/>
              <p:nvPr/>
            </p:nvSpPr>
            <p:spPr>
              <a:xfrm>
                <a:off x="8048056" y="6292331"/>
                <a:ext cx="158160" cy="302501"/>
              </a:xfrm>
              <a:custGeom>
                <a:avLst/>
                <a:gdLst>
                  <a:gd name="connsiteX0" fmla="*/ 8480 w 158160"/>
                  <a:gd name="connsiteY0" fmla="*/ 302501 h 302501"/>
                  <a:gd name="connsiteX1" fmla="*/ 0 w 158160"/>
                  <a:gd name="connsiteY1" fmla="*/ 302501 h 302501"/>
                  <a:gd name="connsiteX2" fmla="*/ 0 w 158160"/>
                  <a:gd name="connsiteY2" fmla="*/ 0 h 302501"/>
                  <a:gd name="connsiteX3" fmla="*/ 8480 w 158160"/>
                  <a:gd name="connsiteY3" fmla="*/ 0 h 302501"/>
                  <a:gd name="connsiteX4" fmla="*/ 158161 w 158160"/>
                  <a:gd name="connsiteY4" fmla="*/ 151251 h 302501"/>
                  <a:gd name="connsiteX5" fmla="*/ 8480 w 158160"/>
                  <a:gd name="connsiteY5" fmla="*/ 302501 h 302501"/>
                  <a:gd name="connsiteX6" fmla="*/ 16955 w 158160"/>
                  <a:gd name="connsiteY6" fmla="*/ 17225 h 302501"/>
                  <a:gd name="connsiteX7" fmla="*/ 16955 w 158160"/>
                  <a:gd name="connsiteY7" fmla="*/ 285280 h 302501"/>
                  <a:gd name="connsiteX8" fmla="*/ 141202 w 158160"/>
                  <a:gd name="connsiteY8" fmla="*/ 151246 h 302501"/>
                  <a:gd name="connsiteX9" fmla="*/ 16955 w 158160"/>
                  <a:gd name="connsiteY9" fmla="*/ 17225 h 30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160" h="302501">
                    <a:moveTo>
                      <a:pt x="8480" y="302501"/>
                    </a:moveTo>
                    <a:lnTo>
                      <a:pt x="0" y="302501"/>
                    </a:lnTo>
                    <a:lnTo>
                      <a:pt x="0" y="0"/>
                    </a:lnTo>
                    <a:lnTo>
                      <a:pt x="8480" y="0"/>
                    </a:lnTo>
                    <a:cubicBezTo>
                      <a:pt x="91011" y="0"/>
                      <a:pt x="158161" y="67850"/>
                      <a:pt x="158161" y="151251"/>
                    </a:cubicBezTo>
                    <a:cubicBezTo>
                      <a:pt x="158161" y="234651"/>
                      <a:pt x="91011" y="302501"/>
                      <a:pt x="8480" y="302501"/>
                    </a:cubicBezTo>
                    <a:close/>
                    <a:moveTo>
                      <a:pt x="16955" y="17225"/>
                    </a:moveTo>
                    <a:lnTo>
                      <a:pt x="16955" y="285280"/>
                    </a:lnTo>
                    <a:cubicBezTo>
                      <a:pt x="86210" y="280842"/>
                      <a:pt x="141202" y="222425"/>
                      <a:pt x="141202" y="151246"/>
                    </a:cubicBezTo>
                    <a:cubicBezTo>
                      <a:pt x="141202" y="80076"/>
                      <a:pt x="86210" y="21655"/>
                      <a:pt x="16955" y="17225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71ADD531-AD3D-4130-8131-5C87E7BF74C3}"/>
                  </a:ext>
                </a:extLst>
              </p:cNvPr>
              <p:cNvSpPr/>
              <p:nvPr/>
            </p:nvSpPr>
            <p:spPr>
              <a:xfrm>
                <a:off x="7906850" y="6384766"/>
                <a:ext cx="299362" cy="117618"/>
              </a:xfrm>
              <a:custGeom>
                <a:avLst/>
                <a:gdLst>
                  <a:gd name="connsiteX0" fmla="*/ 287567 w 299362"/>
                  <a:gd name="connsiteY0" fmla="*/ 117619 h 117618"/>
                  <a:gd name="connsiteX1" fmla="*/ 11753 w 299362"/>
                  <a:gd name="connsiteY1" fmla="*/ 117619 h 117618"/>
                  <a:gd name="connsiteX2" fmla="*/ 9699 w 299362"/>
                  <a:gd name="connsiteY2" fmla="*/ 112092 h 117618"/>
                  <a:gd name="connsiteX3" fmla="*/ 0 w 299362"/>
                  <a:gd name="connsiteY3" fmla="*/ 58809 h 117618"/>
                  <a:gd name="connsiteX4" fmla="*/ 9716 w 299362"/>
                  <a:gd name="connsiteY4" fmla="*/ 5514 h 117618"/>
                  <a:gd name="connsiteX5" fmla="*/ 11770 w 299362"/>
                  <a:gd name="connsiteY5" fmla="*/ 0 h 117618"/>
                  <a:gd name="connsiteX6" fmla="*/ 287567 w 299362"/>
                  <a:gd name="connsiteY6" fmla="*/ 0 h 117618"/>
                  <a:gd name="connsiteX7" fmla="*/ 289621 w 299362"/>
                  <a:gd name="connsiteY7" fmla="*/ 5510 h 117618"/>
                  <a:gd name="connsiteX8" fmla="*/ 299363 w 299362"/>
                  <a:gd name="connsiteY8" fmla="*/ 58814 h 117618"/>
                  <a:gd name="connsiteX9" fmla="*/ 289621 w 299362"/>
                  <a:gd name="connsiteY9" fmla="*/ 112109 h 117618"/>
                  <a:gd name="connsiteX10" fmla="*/ 287567 w 299362"/>
                  <a:gd name="connsiteY10" fmla="*/ 117619 h 117618"/>
                  <a:gd name="connsiteX11" fmla="*/ 23667 w 299362"/>
                  <a:gd name="connsiteY11" fmla="*/ 100659 h 117618"/>
                  <a:gd name="connsiteX12" fmla="*/ 275674 w 299362"/>
                  <a:gd name="connsiteY12" fmla="*/ 100659 h 117618"/>
                  <a:gd name="connsiteX13" fmla="*/ 282407 w 299362"/>
                  <a:gd name="connsiteY13" fmla="*/ 58809 h 117618"/>
                  <a:gd name="connsiteX14" fmla="*/ 275674 w 299362"/>
                  <a:gd name="connsiteY14" fmla="*/ 16951 h 117618"/>
                  <a:gd name="connsiteX15" fmla="*/ 23676 w 299362"/>
                  <a:gd name="connsiteY15" fmla="*/ 16951 h 117618"/>
                  <a:gd name="connsiteX16" fmla="*/ 16955 w 299362"/>
                  <a:gd name="connsiteY16" fmla="*/ 58809 h 117618"/>
                  <a:gd name="connsiteX17" fmla="*/ 23667 w 299362"/>
                  <a:gd name="connsiteY17" fmla="*/ 100659 h 1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9362" h="117618">
                    <a:moveTo>
                      <a:pt x="287567" y="117619"/>
                    </a:moveTo>
                    <a:lnTo>
                      <a:pt x="11753" y="117619"/>
                    </a:lnTo>
                    <a:lnTo>
                      <a:pt x="9699" y="112092"/>
                    </a:lnTo>
                    <a:cubicBezTo>
                      <a:pt x="3261" y="94783"/>
                      <a:pt x="0" y="76857"/>
                      <a:pt x="0" y="58809"/>
                    </a:cubicBezTo>
                    <a:cubicBezTo>
                      <a:pt x="0" y="40745"/>
                      <a:pt x="3265" y="22811"/>
                      <a:pt x="9716" y="5514"/>
                    </a:cubicBezTo>
                    <a:lnTo>
                      <a:pt x="11770" y="0"/>
                    </a:lnTo>
                    <a:lnTo>
                      <a:pt x="287567" y="0"/>
                    </a:lnTo>
                    <a:lnTo>
                      <a:pt x="289621" y="5510"/>
                    </a:lnTo>
                    <a:cubicBezTo>
                      <a:pt x="296085" y="22794"/>
                      <a:pt x="299363" y="40732"/>
                      <a:pt x="299363" y="58814"/>
                    </a:cubicBezTo>
                    <a:cubicBezTo>
                      <a:pt x="299363" y="76891"/>
                      <a:pt x="296089" y="94825"/>
                      <a:pt x="289621" y="112109"/>
                    </a:cubicBezTo>
                    <a:lnTo>
                      <a:pt x="287567" y="117619"/>
                    </a:lnTo>
                    <a:close/>
                    <a:moveTo>
                      <a:pt x="23667" y="100659"/>
                    </a:moveTo>
                    <a:lnTo>
                      <a:pt x="275674" y="100659"/>
                    </a:lnTo>
                    <a:cubicBezTo>
                      <a:pt x="280150" y="86999"/>
                      <a:pt x="282407" y="72951"/>
                      <a:pt x="282407" y="58809"/>
                    </a:cubicBezTo>
                    <a:cubicBezTo>
                      <a:pt x="282407" y="44664"/>
                      <a:pt x="280146" y="30611"/>
                      <a:pt x="275674" y="16951"/>
                    </a:cubicBezTo>
                    <a:lnTo>
                      <a:pt x="23676" y="16951"/>
                    </a:lnTo>
                    <a:cubicBezTo>
                      <a:pt x="19212" y="30624"/>
                      <a:pt x="16955" y="44677"/>
                      <a:pt x="16955" y="58809"/>
                    </a:cubicBezTo>
                    <a:cubicBezTo>
                      <a:pt x="16955" y="72930"/>
                      <a:pt x="19212" y="86978"/>
                      <a:pt x="23667" y="100659"/>
                    </a:cubicBezTo>
                    <a:close/>
                  </a:path>
                </a:pathLst>
              </a:custGeom>
              <a:grpFill/>
              <a:ln w="7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79" name="그래픽 39">
            <a:extLst>
              <a:ext uri="{FF2B5EF4-FFF2-40B4-BE49-F238E27FC236}">
                <a16:creationId xmlns:a16="http://schemas.microsoft.com/office/drawing/2014/main" id="{3988D6D5-25CD-458E-90E8-98A2DBEDBE3E}"/>
              </a:ext>
            </a:extLst>
          </p:cNvPr>
          <p:cNvGrpSpPr/>
          <p:nvPr/>
        </p:nvGrpSpPr>
        <p:grpSpPr>
          <a:xfrm>
            <a:off x="4952627" y="2880540"/>
            <a:ext cx="374683" cy="370929"/>
            <a:chOff x="7270914" y="4323490"/>
            <a:chExt cx="540000" cy="534579"/>
          </a:xfrm>
          <a:solidFill>
            <a:schemeClr val="accent2"/>
          </a:solidFill>
        </p:grpSpPr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B4B7072-7D48-40DA-B958-CC1CE5C6AE71}"/>
                </a:ext>
              </a:extLst>
            </p:cNvPr>
            <p:cNvSpPr/>
            <p:nvPr/>
          </p:nvSpPr>
          <p:spPr>
            <a:xfrm>
              <a:off x="7470370" y="4499239"/>
              <a:ext cx="16875" cy="36195"/>
            </a:xfrm>
            <a:custGeom>
              <a:avLst/>
              <a:gdLst>
                <a:gd name="connsiteX0" fmla="*/ 0 w 16875"/>
                <a:gd name="connsiteY0" fmla="*/ 0 h 36196"/>
                <a:gd name="connsiteX1" fmla="*/ 16875 w 16875"/>
                <a:gd name="connsiteY1" fmla="*/ 0 h 36196"/>
                <a:gd name="connsiteX2" fmla="*/ 16875 w 16875"/>
                <a:gd name="connsiteY2" fmla="*/ 36197 h 36196"/>
                <a:gd name="connsiteX3" fmla="*/ 0 w 16875"/>
                <a:gd name="connsiteY3" fmla="*/ 36197 h 3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36196">
                  <a:moveTo>
                    <a:pt x="0" y="0"/>
                  </a:moveTo>
                  <a:lnTo>
                    <a:pt x="16875" y="0"/>
                  </a:lnTo>
                  <a:lnTo>
                    <a:pt x="16875" y="36197"/>
                  </a:lnTo>
                  <a:lnTo>
                    <a:pt x="0" y="3619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8B52B8FA-77F4-4675-94EC-EFF600FF2D6F}"/>
                </a:ext>
              </a:extLst>
            </p:cNvPr>
            <p:cNvSpPr/>
            <p:nvPr/>
          </p:nvSpPr>
          <p:spPr>
            <a:xfrm>
              <a:off x="7467982" y="4323490"/>
              <a:ext cx="173032" cy="106091"/>
            </a:xfrm>
            <a:custGeom>
              <a:avLst/>
              <a:gdLst>
                <a:gd name="connsiteX0" fmla="*/ 173032 w 173032"/>
                <a:gd name="connsiteY0" fmla="*/ 106093 h 106093"/>
                <a:gd name="connsiteX1" fmla="*/ 156157 w 173032"/>
                <a:gd name="connsiteY1" fmla="*/ 106093 h 106093"/>
                <a:gd name="connsiteX2" fmla="*/ 156157 w 173032"/>
                <a:gd name="connsiteY2" fmla="*/ 16875 h 106093"/>
                <a:gd name="connsiteX3" fmla="*/ 0 w 173032"/>
                <a:gd name="connsiteY3" fmla="*/ 16875 h 106093"/>
                <a:gd name="connsiteX4" fmla="*/ 0 w 173032"/>
                <a:gd name="connsiteY4" fmla="*/ 0 h 106093"/>
                <a:gd name="connsiteX5" fmla="*/ 173032 w 173032"/>
                <a:gd name="connsiteY5" fmla="*/ 0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032" h="106093">
                  <a:moveTo>
                    <a:pt x="173032" y="106093"/>
                  </a:moveTo>
                  <a:lnTo>
                    <a:pt x="156157" y="106093"/>
                  </a:lnTo>
                  <a:lnTo>
                    <a:pt x="156157" y="16875"/>
                  </a:lnTo>
                  <a:lnTo>
                    <a:pt x="0" y="16875"/>
                  </a:lnTo>
                  <a:lnTo>
                    <a:pt x="0" y="0"/>
                  </a:lnTo>
                  <a:lnTo>
                    <a:pt x="17303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AB068ABB-F41F-47F4-B76E-ABA751C8B65D}"/>
                </a:ext>
              </a:extLst>
            </p:cNvPr>
            <p:cNvSpPr/>
            <p:nvPr/>
          </p:nvSpPr>
          <p:spPr>
            <a:xfrm>
              <a:off x="7376685" y="4529162"/>
              <a:ext cx="166370" cy="328907"/>
            </a:xfrm>
            <a:custGeom>
              <a:avLst/>
              <a:gdLst>
                <a:gd name="connsiteX0" fmla="*/ 166371 w 166370"/>
                <a:gd name="connsiteY0" fmla="*/ 328915 h 328914"/>
                <a:gd name="connsiteX1" fmla="*/ 0 w 166370"/>
                <a:gd name="connsiteY1" fmla="*/ 328915 h 328914"/>
                <a:gd name="connsiteX2" fmla="*/ 0 w 166370"/>
                <a:gd name="connsiteY2" fmla="*/ 0 h 328914"/>
                <a:gd name="connsiteX3" fmla="*/ 166371 w 166370"/>
                <a:gd name="connsiteY3" fmla="*/ 0 h 328914"/>
                <a:gd name="connsiteX4" fmla="*/ 166371 w 166370"/>
                <a:gd name="connsiteY4" fmla="*/ 328915 h 328914"/>
                <a:gd name="connsiteX5" fmla="*/ 16875 w 166370"/>
                <a:gd name="connsiteY5" fmla="*/ 312040 h 328914"/>
                <a:gd name="connsiteX6" fmla="*/ 149496 w 166370"/>
                <a:gd name="connsiteY6" fmla="*/ 312040 h 328914"/>
                <a:gd name="connsiteX7" fmla="*/ 149496 w 166370"/>
                <a:gd name="connsiteY7" fmla="*/ 16875 h 328914"/>
                <a:gd name="connsiteX8" fmla="*/ 16875 w 166370"/>
                <a:gd name="connsiteY8" fmla="*/ 16875 h 328914"/>
                <a:gd name="connsiteX9" fmla="*/ 16875 w 166370"/>
                <a:gd name="connsiteY9" fmla="*/ 312040 h 3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70" h="328914">
                  <a:moveTo>
                    <a:pt x="166371" y="328915"/>
                  </a:moveTo>
                  <a:lnTo>
                    <a:pt x="0" y="328915"/>
                  </a:lnTo>
                  <a:lnTo>
                    <a:pt x="0" y="0"/>
                  </a:lnTo>
                  <a:lnTo>
                    <a:pt x="166371" y="0"/>
                  </a:lnTo>
                  <a:lnTo>
                    <a:pt x="166371" y="328915"/>
                  </a:lnTo>
                  <a:close/>
                  <a:moveTo>
                    <a:pt x="16875" y="312040"/>
                  </a:moveTo>
                  <a:lnTo>
                    <a:pt x="149496" y="312040"/>
                  </a:lnTo>
                  <a:lnTo>
                    <a:pt x="149496" y="16875"/>
                  </a:lnTo>
                  <a:lnTo>
                    <a:pt x="16875" y="16875"/>
                  </a:lnTo>
                  <a:lnTo>
                    <a:pt x="16875" y="31204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83" name="그래픽 39">
              <a:extLst>
                <a:ext uri="{FF2B5EF4-FFF2-40B4-BE49-F238E27FC236}">
                  <a16:creationId xmlns:a16="http://schemas.microsoft.com/office/drawing/2014/main" id="{F84B557C-7D7B-4A7A-82D2-85759C80379B}"/>
                </a:ext>
              </a:extLst>
            </p:cNvPr>
            <p:cNvGrpSpPr/>
            <p:nvPr/>
          </p:nvGrpSpPr>
          <p:grpSpPr>
            <a:xfrm>
              <a:off x="7409511" y="4610524"/>
              <a:ext cx="100094" cy="16875"/>
              <a:chOff x="7409523" y="4610622"/>
              <a:chExt cx="100094" cy="16875"/>
            </a:xfrm>
            <a:grpFill/>
          </p:grpSpPr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4BE460EA-50F5-4AD4-A760-1F2C71EC1A76}"/>
                  </a:ext>
                </a:extLst>
              </p:cNvPr>
              <p:cNvSpPr/>
              <p:nvPr/>
            </p:nvSpPr>
            <p:spPr>
              <a:xfrm>
                <a:off x="7409523" y="461062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58B873AC-127E-465D-8B53-905D8AA7EAF2}"/>
                  </a:ext>
                </a:extLst>
              </p:cNvPr>
              <p:cNvSpPr/>
              <p:nvPr/>
            </p:nvSpPr>
            <p:spPr>
              <a:xfrm>
                <a:off x="7449542" y="461062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9F5FE763-AA68-4401-8F83-F83104860372}"/>
                  </a:ext>
                </a:extLst>
              </p:cNvPr>
              <p:cNvSpPr/>
              <p:nvPr/>
            </p:nvSpPr>
            <p:spPr>
              <a:xfrm>
                <a:off x="7489569" y="461062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84" name="그래픽 39">
              <a:extLst>
                <a:ext uri="{FF2B5EF4-FFF2-40B4-BE49-F238E27FC236}">
                  <a16:creationId xmlns:a16="http://schemas.microsoft.com/office/drawing/2014/main" id="{7B2E2930-B11F-4FAF-8554-01AB199E3222}"/>
                </a:ext>
              </a:extLst>
            </p:cNvPr>
            <p:cNvGrpSpPr/>
            <p:nvPr/>
          </p:nvGrpSpPr>
          <p:grpSpPr>
            <a:xfrm>
              <a:off x="7409511" y="4648765"/>
              <a:ext cx="100094" cy="16875"/>
              <a:chOff x="7409523" y="4648865"/>
              <a:chExt cx="100094" cy="16875"/>
            </a:xfrm>
            <a:grpFill/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95027F52-4FBC-415D-AC97-51BD1EAC8E9F}"/>
                  </a:ext>
                </a:extLst>
              </p:cNvPr>
              <p:cNvSpPr/>
              <p:nvPr/>
            </p:nvSpPr>
            <p:spPr>
              <a:xfrm>
                <a:off x="7409523" y="464886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950AAEE6-09C8-484A-A320-0F99C1C1C0C0}"/>
                  </a:ext>
                </a:extLst>
              </p:cNvPr>
              <p:cNvSpPr/>
              <p:nvPr/>
            </p:nvSpPr>
            <p:spPr>
              <a:xfrm>
                <a:off x="7449542" y="464886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5513D9BE-1756-435C-81A2-219C12E3EEE8}"/>
                  </a:ext>
                </a:extLst>
              </p:cNvPr>
              <p:cNvSpPr/>
              <p:nvPr/>
            </p:nvSpPr>
            <p:spPr>
              <a:xfrm>
                <a:off x="7489569" y="464886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85" name="그래픽 39">
              <a:extLst>
                <a:ext uri="{FF2B5EF4-FFF2-40B4-BE49-F238E27FC236}">
                  <a16:creationId xmlns:a16="http://schemas.microsoft.com/office/drawing/2014/main" id="{2BF502E1-2B81-4C3B-99CE-D8714E06A5E5}"/>
                </a:ext>
              </a:extLst>
            </p:cNvPr>
            <p:cNvGrpSpPr/>
            <p:nvPr/>
          </p:nvGrpSpPr>
          <p:grpSpPr>
            <a:xfrm>
              <a:off x="7409511" y="4687011"/>
              <a:ext cx="100094" cy="16875"/>
              <a:chOff x="7409523" y="4687112"/>
              <a:chExt cx="100094" cy="16875"/>
            </a:xfrm>
            <a:grpFill/>
          </p:grpSpPr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889C0D5A-F8E1-4E8B-9AD9-30D94BE753E8}"/>
                  </a:ext>
                </a:extLst>
              </p:cNvPr>
              <p:cNvSpPr/>
              <p:nvPr/>
            </p:nvSpPr>
            <p:spPr>
              <a:xfrm>
                <a:off x="7409523" y="4687112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F619E72B-8522-4227-B115-F3284C186946}"/>
                  </a:ext>
                </a:extLst>
              </p:cNvPr>
              <p:cNvSpPr/>
              <p:nvPr/>
            </p:nvSpPr>
            <p:spPr>
              <a:xfrm>
                <a:off x="7449542" y="4687112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9" name="자유형: 도형 218">
                <a:extLst>
                  <a:ext uri="{FF2B5EF4-FFF2-40B4-BE49-F238E27FC236}">
                    <a16:creationId xmlns:a16="http://schemas.microsoft.com/office/drawing/2014/main" id="{2896245F-984B-4B39-BF85-DCBC40E81701}"/>
                  </a:ext>
                </a:extLst>
              </p:cNvPr>
              <p:cNvSpPr/>
              <p:nvPr/>
            </p:nvSpPr>
            <p:spPr>
              <a:xfrm>
                <a:off x="7489569" y="4687112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86" name="그래픽 39">
              <a:extLst>
                <a:ext uri="{FF2B5EF4-FFF2-40B4-BE49-F238E27FC236}">
                  <a16:creationId xmlns:a16="http://schemas.microsoft.com/office/drawing/2014/main" id="{9EA0AA26-F7D7-44D7-A9DE-CE25C192F8E1}"/>
                </a:ext>
              </a:extLst>
            </p:cNvPr>
            <p:cNvGrpSpPr/>
            <p:nvPr/>
          </p:nvGrpSpPr>
          <p:grpSpPr>
            <a:xfrm>
              <a:off x="7409511" y="4725254"/>
              <a:ext cx="100094" cy="16875"/>
              <a:chOff x="7409523" y="4725355"/>
              <a:chExt cx="100094" cy="16875"/>
            </a:xfrm>
            <a:grpFill/>
          </p:grpSpPr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6BB8A850-A843-4197-9E3D-47C82DB8B853}"/>
                  </a:ext>
                </a:extLst>
              </p:cNvPr>
              <p:cNvSpPr/>
              <p:nvPr/>
            </p:nvSpPr>
            <p:spPr>
              <a:xfrm>
                <a:off x="7409523" y="4725355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5" name="자유형: 도형 214">
                <a:extLst>
                  <a:ext uri="{FF2B5EF4-FFF2-40B4-BE49-F238E27FC236}">
                    <a16:creationId xmlns:a16="http://schemas.microsoft.com/office/drawing/2014/main" id="{A46625D2-BDFD-4C22-A5A4-E449607EC7DA}"/>
                  </a:ext>
                </a:extLst>
              </p:cNvPr>
              <p:cNvSpPr/>
              <p:nvPr/>
            </p:nvSpPr>
            <p:spPr>
              <a:xfrm>
                <a:off x="7449542" y="4725355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12D33064-C5D6-4D96-9758-8ADB6ED8C539}"/>
                  </a:ext>
                </a:extLst>
              </p:cNvPr>
              <p:cNvSpPr/>
              <p:nvPr/>
            </p:nvSpPr>
            <p:spPr>
              <a:xfrm>
                <a:off x="7489569" y="4725355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87" name="그래픽 39">
              <a:extLst>
                <a:ext uri="{FF2B5EF4-FFF2-40B4-BE49-F238E27FC236}">
                  <a16:creationId xmlns:a16="http://schemas.microsoft.com/office/drawing/2014/main" id="{2EBD650B-6D94-4653-8779-E6C52C7BD8E6}"/>
                </a:ext>
              </a:extLst>
            </p:cNvPr>
            <p:cNvGrpSpPr/>
            <p:nvPr/>
          </p:nvGrpSpPr>
          <p:grpSpPr>
            <a:xfrm>
              <a:off x="7409511" y="4763496"/>
              <a:ext cx="100094" cy="16875"/>
              <a:chOff x="7409523" y="4763598"/>
              <a:chExt cx="100094" cy="16875"/>
            </a:xfrm>
            <a:grpFill/>
          </p:grpSpPr>
          <p:sp>
            <p:nvSpPr>
              <p:cNvPr id="211" name="자유형: 도형 210">
                <a:extLst>
                  <a:ext uri="{FF2B5EF4-FFF2-40B4-BE49-F238E27FC236}">
                    <a16:creationId xmlns:a16="http://schemas.microsoft.com/office/drawing/2014/main" id="{7FE6D68A-05B1-47FA-BCBC-1C187109C4EA}"/>
                  </a:ext>
                </a:extLst>
              </p:cNvPr>
              <p:cNvSpPr/>
              <p:nvPr/>
            </p:nvSpPr>
            <p:spPr>
              <a:xfrm>
                <a:off x="7409523" y="4763598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05EF1AD7-4136-4C27-826D-49548DD7546A}"/>
                  </a:ext>
                </a:extLst>
              </p:cNvPr>
              <p:cNvSpPr/>
              <p:nvPr/>
            </p:nvSpPr>
            <p:spPr>
              <a:xfrm>
                <a:off x="7449542" y="4763598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5BC6FFD2-4FCB-423E-81DE-A340082F628C}"/>
                  </a:ext>
                </a:extLst>
              </p:cNvPr>
              <p:cNvSpPr/>
              <p:nvPr/>
            </p:nvSpPr>
            <p:spPr>
              <a:xfrm>
                <a:off x="7489569" y="4763598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88" name="그래픽 39">
              <a:extLst>
                <a:ext uri="{FF2B5EF4-FFF2-40B4-BE49-F238E27FC236}">
                  <a16:creationId xmlns:a16="http://schemas.microsoft.com/office/drawing/2014/main" id="{D0FCBB68-8F48-45A0-9C5E-353F9DB2F0F2}"/>
                </a:ext>
              </a:extLst>
            </p:cNvPr>
            <p:cNvGrpSpPr/>
            <p:nvPr/>
          </p:nvGrpSpPr>
          <p:grpSpPr>
            <a:xfrm>
              <a:off x="7409511" y="4801743"/>
              <a:ext cx="100094" cy="16875"/>
              <a:chOff x="7409523" y="4801846"/>
              <a:chExt cx="100094" cy="16875"/>
            </a:xfrm>
            <a:grpFill/>
          </p:grpSpPr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E0C9CB40-736B-4975-93A6-FCE6341C7D3C}"/>
                  </a:ext>
                </a:extLst>
              </p:cNvPr>
              <p:cNvSpPr/>
              <p:nvPr/>
            </p:nvSpPr>
            <p:spPr>
              <a:xfrm>
                <a:off x="7409523" y="4801846"/>
                <a:ext cx="20030" cy="16875"/>
              </a:xfrm>
              <a:custGeom>
                <a:avLst/>
                <a:gdLst>
                  <a:gd name="connsiteX0" fmla="*/ 0 w 20030"/>
                  <a:gd name="connsiteY0" fmla="*/ 0 h 16875"/>
                  <a:gd name="connsiteX1" fmla="*/ 20031 w 20030"/>
                  <a:gd name="connsiteY1" fmla="*/ 0 h 16875"/>
                  <a:gd name="connsiteX2" fmla="*/ 20031 w 20030"/>
                  <a:gd name="connsiteY2" fmla="*/ 16875 h 16875"/>
                  <a:gd name="connsiteX3" fmla="*/ 0 w 2003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0" h="16875">
                    <a:moveTo>
                      <a:pt x="0" y="0"/>
                    </a:moveTo>
                    <a:lnTo>
                      <a:pt x="20031" y="0"/>
                    </a:lnTo>
                    <a:lnTo>
                      <a:pt x="20031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9" name="자유형: 도형 208">
                <a:extLst>
                  <a:ext uri="{FF2B5EF4-FFF2-40B4-BE49-F238E27FC236}">
                    <a16:creationId xmlns:a16="http://schemas.microsoft.com/office/drawing/2014/main" id="{E2EDF914-0495-49A2-8195-E5C9AC8FB558}"/>
                  </a:ext>
                </a:extLst>
              </p:cNvPr>
              <p:cNvSpPr/>
              <p:nvPr/>
            </p:nvSpPr>
            <p:spPr>
              <a:xfrm>
                <a:off x="7449542" y="4801846"/>
                <a:ext cx="20039" cy="16875"/>
              </a:xfrm>
              <a:custGeom>
                <a:avLst/>
                <a:gdLst>
                  <a:gd name="connsiteX0" fmla="*/ 0 w 20039"/>
                  <a:gd name="connsiteY0" fmla="*/ 0 h 16875"/>
                  <a:gd name="connsiteX1" fmla="*/ 20039 w 20039"/>
                  <a:gd name="connsiteY1" fmla="*/ 0 h 16875"/>
                  <a:gd name="connsiteX2" fmla="*/ 20039 w 20039"/>
                  <a:gd name="connsiteY2" fmla="*/ 16875 h 16875"/>
                  <a:gd name="connsiteX3" fmla="*/ 0 w 20039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9" h="16875">
                    <a:moveTo>
                      <a:pt x="0" y="0"/>
                    </a:moveTo>
                    <a:lnTo>
                      <a:pt x="20039" y="0"/>
                    </a:lnTo>
                    <a:lnTo>
                      <a:pt x="20039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0" name="자유형: 도형 209">
                <a:extLst>
                  <a:ext uri="{FF2B5EF4-FFF2-40B4-BE49-F238E27FC236}">
                    <a16:creationId xmlns:a16="http://schemas.microsoft.com/office/drawing/2014/main" id="{FF872834-1148-4946-B8AC-D6E110FB9456}"/>
                  </a:ext>
                </a:extLst>
              </p:cNvPr>
              <p:cNvSpPr/>
              <p:nvPr/>
            </p:nvSpPr>
            <p:spPr>
              <a:xfrm>
                <a:off x="7489569" y="4801846"/>
                <a:ext cx="20047" cy="16875"/>
              </a:xfrm>
              <a:custGeom>
                <a:avLst/>
                <a:gdLst>
                  <a:gd name="connsiteX0" fmla="*/ 0 w 20047"/>
                  <a:gd name="connsiteY0" fmla="*/ 0 h 16875"/>
                  <a:gd name="connsiteX1" fmla="*/ 20047 w 20047"/>
                  <a:gd name="connsiteY1" fmla="*/ 0 h 16875"/>
                  <a:gd name="connsiteX2" fmla="*/ 20047 w 20047"/>
                  <a:gd name="connsiteY2" fmla="*/ 16875 h 16875"/>
                  <a:gd name="connsiteX3" fmla="*/ 0 w 20047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7" h="16875">
                    <a:moveTo>
                      <a:pt x="0" y="0"/>
                    </a:moveTo>
                    <a:lnTo>
                      <a:pt x="20047" y="0"/>
                    </a:lnTo>
                    <a:lnTo>
                      <a:pt x="20047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89" name="그래픽 39">
              <a:extLst>
                <a:ext uri="{FF2B5EF4-FFF2-40B4-BE49-F238E27FC236}">
                  <a16:creationId xmlns:a16="http://schemas.microsoft.com/office/drawing/2014/main" id="{10A3480C-7B1C-4689-BDB6-2FACA712453E}"/>
                </a:ext>
              </a:extLst>
            </p:cNvPr>
            <p:cNvGrpSpPr/>
            <p:nvPr/>
          </p:nvGrpSpPr>
          <p:grpSpPr>
            <a:xfrm>
              <a:off x="7604910" y="4413179"/>
              <a:ext cx="155549" cy="444890"/>
              <a:chOff x="7604923" y="4413273"/>
              <a:chExt cx="155549" cy="444900"/>
            </a:xfrm>
            <a:grpFill/>
          </p:grpSpPr>
          <p:sp>
            <p:nvSpPr>
              <p:cNvPr id="198" name="자유형: 도형 197">
                <a:extLst>
                  <a:ext uri="{FF2B5EF4-FFF2-40B4-BE49-F238E27FC236}">
                    <a16:creationId xmlns:a16="http://schemas.microsoft.com/office/drawing/2014/main" id="{B1173BF6-EB28-40BF-8E78-F2D3D5962500}"/>
                  </a:ext>
                </a:extLst>
              </p:cNvPr>
              <p:cNvSpPr/>
              <p:nvPr/>
            </p:nvSpPr>
            <p:spPr>
              <a:xfrm>
                <a:off x="7604923" y="4496041"/>
                <a:ext cx="155549" cy="362133"/>
              </a:xfrm>
              <a:custGeom>
                <a:avLst/>
                <a:gdLst>
                  <a:gd name="connsiteX0" fmla="*/ 155550 w 155549"/>
                  <a:gd name="connsiteY0" fmla="*/ 362133 h 362133"/>
                  <a:gd name="connsiteX1" fmla="*/ 0 w 155549"/>
                  <a:gd name="connsiteY1" fmla="*/ 362133 h 362133"/>
                  <a:gd name="connsiteX2" fmla="*/ 0 w 155549"/>
                  <a:gd name="connsiteY2" fmla="*/ 0 h 362133"/>
                  <a:gd name="connsiteX3" fmla="*/ 155550 w 155549"/>
                  <a:gd name="connsiteY3" fmla="*/ 0 h 362133"/>
                  <a:gd name="connsiteX4" fmla="*/ 155550 w 155549"/>
                  <a:gd name="connsiteY4" fmla="*/ 362133 h 362133"/>
                  <a:gd name="connsiteX5" fmla="*/ 16875 w 155549"/>
                  <a:gd name="connsiteY5" fmla="*/ 345258 h 362133"/>
                  <a:gd name="connsiteX6" fmla="*/ 138675 w 155549"/>
                  <a:gd name="connsiteY6" fmla="*/ 345258 h 362133"/>
                  <a:gd name="connsiteX7" fmla="*/ 138675 w 155549"/>
                  <a:gd name="connsiteY7" fmla="*/ 16875 h 362133"/>
                  <a:gd name="connsiteX8" fmla="*/ 16875 w 155549"/>
                  <a:gd name="connsiteY8" fmla="*/ 16875 h 362133"/>
                  <a:gd name="connsiteX9" fmla="*/ 16875 w 155549"/>
                  <a:gd name="connsiteY9" fmla="*/ 345258 h 36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549" h="362133">
                    <a:moveTo>
                      <a:pt x="155550" y="362133"/>
                    </a:moveTo>
                    <a:lnTo>
                      <a:pt x="0" y="362133"/>
                    </a:lnTo>
                    <a:lnTo>
                      <a:pt x="0" y="0"/>
                    </a:lnTo>
                    <a:lnTo>
                      <a:pt x="155550" y="0"/>
                    </a:lnTo>
                    <a:lnTo>
                      <a:pt x="155550" y="362133"/>
                    </a:lnTo>
                    <a:close/>
                    <a:moveTo>
                      <a:pt x="16875" y="345258"/>
                    </a:moveTo>
                    <a:lnTo>
                      <a:pt x="138675" y="345258"/>
                    </a:lnTo>
                    <a:lnTo>
                      <a:pt x="138675" y="16875"/>
                    </a:lnTo>
                    <a:lnTo>
                      <a:pt x="16875" y="16875"/>
                    </a:lnTo>
                    <a:lnTo>
                      <a:pt x="16875" y="34525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D3BC285A-C669-408A-ACD0-93E586ABBED6}"/>
                  </a:ext>
                </a:extLst>
              </p:cNvPr>
              <p:cNvSpPr/>
              <p:nvPr/>
            </p:nvSpPr>
            <p:spPr>
              <a:xfrm>
                <a:off x="7624105" y="4460692"/>
                <a:ext cx="117179" cy="52105"/>
              </a:xfrm>
              <a:custGeom>
                <a:avLst/>
                <a:gdLst>
                  <a:gd name="connsiteX0" fmla="*/ 117180 w 117179"/>
                  <a:gd name="connsiteY0" fmla="*/ 52106 h 52105"/>
                  <a:gd name="connsiteX1" fmla="*/ 0 w 117179"/>
                  <a:gd name="connsiteY1" fmla="*/ 52106 h 52105"/>
                  <a:gd name="connsiteX2" fmla="*/ 0 w 117179"/>
                  <a:gd name="connsiteY2" fmla="*/ 0 h 52105"/>
                  <a:gd name="connsiteX3" fmla="*/ 117180 w 117179"/>
                  <a:gd name="connsiteY3" fmla="*/ 0 h 52105"/>
                  <a:gd name="connsiteX4" fmla="*/ 117180 w 117179"/>
                  <a:gd name="connsiteY4" fmla="*/ 52106 h 52105"/>
                  <a:gd name="connsiteX5" fmla="*/ 16875 w 117179"/>
                  <a:gd name="connsiteY5" fmla="*/ 35231 h 52105"/>
                  <a:gd name="connsiteX6" fmla="*/ 100305 w 117179"/>
                  <a:gd name="connsiteY6" fmla="*/ 35231 h 52105"/>
                  <a:gd name="connsiteX7" fmla="*/ 100305 w 117179"/>
                  <a:gd name="connsiteY7" fmla="*/ 16871 h 52105"/>
                  <a:gd name="connsiteX8" fmla="*/ 16875 w 117179"/>
                  <a:gd name="connsiteY8" fmla="*/ 16871 h 52105"/>
                  <a:gd name="connsiteX9" fmla="*/ 16875 w 117179"/>
                  <a:gd name="connsiteY9" fmla="*/ 35231 h 5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79" h="52105">
                    <a:moveTo>
                      <a:pt x="117180" y="52106"/>
                    </a:moveTo>
                    <a:lnTo>
                      <a:pt x="0" y="52106"/>
                    </a:lnTo>
                    <a:lnTo>
                      <a:pt x="0" y="0"/>
                    </a:lnTo>
                    <a:lnTo>
                      <a:pt x="117180" y="0"/>
                    </a:lnTo>
                    <a:lnTo>
                      <a:pt x="117180" y="52106"/>
                    </a:lnTo>
                    <a:close/>
                    <a:moveTo>
                      <a:pt x="16875" y="35231"/>
                    </a:moveTo>
                    <a:lnTo>
                      <a:pt x="100305" y="35231"/>
                    </a:lnTo>
                    <a:lnTo>
                      <a:pt x="100305" y="16871"/>
                    </a:lnTo>
                    <a:lnTo>
                      <a:pt x="16875" y="16871"/>
                    </a:lnTo>
                    <a:lnTo>
                      <a:pt x="16875" y="35231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25231CD2-1E92-4BC5-980D-F23C441CE38F}"/>
                  </a:ext>
                </a:extLst>
              </p:cNvPr>
              <p:cNvSpPr/>
              <p:nvPr/>
            </p:nvSpPr>
            <p:spPr>
              <a:xfrm>
                <a:off x="7642238" y="453708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DBBCFF05-1D5A-4CDD-8990-B505A52D509B}"/>
                  </a:ext>
                </a:extLst>
              </p:cNvPr>
              <p:cNvSpPr/>
              <p:nvPr/>
            </p:nvSpPr>
            <p:spPr>
              <a:xfrm>
                <a:off x="7642238" y="4580188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9E542E11-C1FC-484F-A1CD-EB8B78948065}"/>
                  </a:ext>
                </a:extLst>
              </p:cNvPr>
              <p:cNvSpPr/>
              <p:nvPr/>
            </p:nvSpPr>
            <p:spPr>
              <a:xfrm>
                <a:off x="7642238" y="4623295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5A052278-086D-423E-9BF8-D500BB42A1E8}"/>
                  </a:ext>
                </a:extLst>
              </p:cNvPr>
              <p:cNvSpPr/>
              <p:nvPr/>
            </p:nvSpPr>
            <p:spPr>
              <a:xfrm>
                <a:off x="7642238" y="4666394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EBB821D2-FFA8-43E6-9986-D813AADB32B4}"/>
                  </a:ext>
                </a:extLst>
              </p:cNvPr>
              <p:cNvSpPr/>
              <p:nvPr/>
            </p:nvSpPr>
            <p:spPr>
              <a:xfrm>
                <a:off x="7642238" y="4709493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BDFF1E69-FF25-40A9-A920-109BF36325F7}"/>
                  </a:ext>
                </a:extLst>
              </p:cNvPr>
              <p:cNvSpPr/>
              <p:nvPr/>
            </p:nvSpPr>
            <p:spPr>
              <a:xfrm>
                <a:off x="7642238" y="4752600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D5FC0AB7-B207-4D54-83E3-D5E90CD09BEC}"/>
                  </a:ext>
                </a:extLst>
              </p:cNvPr>
              <p:cNvSpPr/>
              <p:nvPr/>
            </p:nvSpPr>
            <p:spPr>
              <a:xfrm>
                <a:off x="7642238" y="4795699"/>
                <a:ext cx="80924" cy="16875"/>
              </a:xfrm>
              <a:custGeom>
                <a:avLst/>
                <a:gdLst>
                  <a:gd name="connsiteX0" fmla="*/ 0 w 80924"/>
                  <a:gd name="connsiteY0" fmla="*/ 0 h 16875"/>
                  <a:gd name="connsiteX1" fmla="*/ 80924 w 80924"/>
                  <a:gd name="connsiteY1" fmla="*/ 0 h 16875"/>
                  <a:gd name="connsiteX2" fmla="*/ 80924 w 80924"/>
                  <a:gd name="connsiteY2" fmla="*/ 16875 h 16875"/>
                  <a:gd name="connsiteX3" fmla="*/ 0 w 80924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4" h="16875">
                    <a:moveTo>
                      <a:pt x="0" y="0"/>
                    </a:moveTo>
                    <a:lnTo>
                      <a:pt x="80924" y="0"/>
                    </a:lnTo>
                    <a:lnTo>
                      <a:pt x="8092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EC0BEC9F-C79C-4A44-B5D8-C497DF175722}"/>
                  </a:ext>
                </a:extLst>
              </p:cNvPr>
              <p:cNvSpPr/>
              <p:nvPr/>
            </p:nvSpPr>
            <p:spPr>
              <a:xfrm>
                <a:off x="7674258" y="4413273"/>
                <a:ext cx="16875" cy="50979"/>
              </a:xfrm>
              <a:custGeom>
                <a:avLst/>
                <a:gdLst>
                  <a:gd name="connsiteX0" fmla="*/ 0 w 16875"/>
                  <a:gd name="connsiteY0" fmla="*/ 0 h 50979"/>
                  <a:gd name="connsiteX1" fmla="*/ 16875 w 16875"/>
                  <a:gd name="connsiteY1" fmla="*/ 0 h 50979"/>
                  <a:gd name="connsiteX2" fmla="*/ 16875 w 16875"/>
                  <a:gd name="connsiteY2" fmla="*/ 50979 h 50979"/>
                  <a:gd name="connsiteX3" fmla="*/ 0 w 16875"/>
                  <a:gd name="connsiteY3" fmla="*/ 50979 h 5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5" h="50979">
                    <a:moveTo>
                      <a:pt x="0" y="0"/>
                    </a:moveTo>
                    <a:lnTo>
                      <a:pt x="16875" y="0"/>
                    </a:lnTo>
                    <a:lnTo>
                      <a:pt x="16875" y="50979"/>
                    </a:lnTo>
                    <a:lnTo>
                      <a:pt x="0" y="5097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89E8EC73-1D8E-4D6F-9CA0-1BCF53061088}"/>
                </a:ext>
              </a:extLst>
            </p:cNvPr>
            <p:cNvSpPr/>
            <p:nvPr/>
          </p:nvSpPr>
          <p:spPr>
            <a:xfrm>
              <a:off x="7314201" y="4485373"/>
              <a:ext cx="54101" cy="16875"/>
            </a:xfrm>
            <a:custGeom>
              <a:avLst/>
              <a:gdLst>
                <a:gd name="connsiteX0" fmla="*/ 0 w 54101"/>
                <a:gd name="connsiteY0" fmla="*/ 0 h 16875"/>
                <a:gd name="connsiteX1" fmla="*/ 54101 w 54101"/>
                <a:gd name="connsiteY1" fmla="*/ 0 h 16875"/>
                <a:gd name="connsiteX2" fmla="*/ 54101 w 54101"/>
                <a:gd name="connsiteY2" fmla="*/ 16875 h 16875"/>
                <a:gd name="connsiteX3" fmla="*/ 0 w 54101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" h="16875">
                  <a:moveTo>
                    <a:pt x="0" y="0"/>
                  </a:moveTo>
                  <a:lnTo>
                    <a:pt x="54101" y="0"/>
                  </a:lnTo>
                  <a:lnTo>
                    <a:pt x="54101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79D783F-807C-4362-BF77-1708D158680C}"/>
                </a:ext>
              </a:extLst>
            </p:cNvPr>
            <p:cNvSpPr/>
            <p:nvPr/>
          </p:nvSpPr>
          <p:spPr>
            <a:xfrm>
              <a:off x="7270914" y="4485373"/>
              <a:ext cx="21975" cy="16875"/>
            </a:xfrm>
            <a:custGeom>
              <a:avLst/>
              <a:gdLst>
                <a:gd name="connsiteX0" fmla="*/ 0 w 21975"/>
                <a:gd name="connsiteY0" fmla="*/ 0 h 16875"/>
                <a:gd name="connsiteX1" fmla="*/ 21975 w 21975"/>
                <a:gd name="connsiteY1" fmla="*/ 0 h 16875"/>
                <a:gd name="connsiteX2" fmla="*/ 21975 w 21975"/>
                <a:gd name="connsiteY2" fmla="*/ 16875 h 16875"/>
                <a:gd name="connsiteX3" fmla="*/ 0 w 21975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5" h="16875">
                  <a:moveTo>
                    <a:pt x="0" y="0"/>
                  </a:moveTo>
                  <a:lnTo>
                    <a:pt x="21975" y="0"/>
                  </a:lnTo>
                  <a:lnTo>
                    <a:pt x="21975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5DF1AE56-05DE-4230-8FFB-8B14E787637F}"/>
                </a:ext>
              </a:extLst>
            </p:cNvPr>
            <p:cNvSpPr/>
            <p:nvPr/>
          </p:nvSpPr>
          <p:spPr>
            <a:xfrm>
              <a:off x="7580615" y="4362851"/>
              <a:ext cx="21979" cy="16875"/>
            </a:xfrm>
            <a:custGeom>
              <a:avLst/>
              <a:gdLst>
                <a:gd name="connsiteX0" fmla="*/ 0 w 21979"/>
                <a:gd name="connsiteY0" fmla="*/ 0 h 16875"/>
                <a:gd name="connsiteX1" fmla="*/ 21980 w 21979"/>
                <a:gd name="connsiteY1" fmla="*/ 0 h 16875"/>
                <a:gd name="connsiteX2" fmla="*/ 21980 w 21979"/>
                <a:gd name="connsiteY2" fmla="*/ 16875 h 16875"/>
                <a:gd name="connsiteX3" fmla="*/ 0 w 21979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9" h="16875">
                  <a:moveTo>
                    <a:pt x="0" y="0"/>
                  </a:moveTo>
                  <a:lnTo>
                    <a:pt x="21980" y="0"/>
                  </a:lnTo>
                  <a:lnTo>
                    <a:pt x="21980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00E46AC-964F-4E24-B8FC-2A64D7BE04BC}"/>
                </a:ext>
              </a:extLst>
            </p:cNvPr>
            <p:cNvSpPr/>
            <p:nvPr/>
          </p:nvSpPr>
          <p:spPr>
            <a:xfrm>
              <a:off x="7325418" y="4841194"/>
              <a:ext cx="485496" cy="16875"/>
            </a:xfrm>
            <a:custGeom>
              <a:avLst/>
              <a:gdLst>
                <a:gd name="connsiteX0" fmla="*/ 0 w 485497"/>
                <a:gd name="connsiteY0" fmla="*/ 0 h 16875"/>
                <a:gd name="connsiteX1" fmla="*/ 485498 w 485497"/>
                <a:gd name="connsiteY1" fmla="*/ 0 h 16875"/>
                <a:gd name="connsiteX2" fmla="*/ 485498 w 485497"/>
                <a:gd name="connsiteY2" fmla="*/ 16875 h 16875"/>
                <a:gd name="connsiteX3" fmla="*/ 0 w 485497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97" h="16875">
                  <a:moveTo>
                    <a:pt x="0" y="0"/>
                  </a:moveTo>
                  <a:lnTo>
                    <a:pt x="485498" y="0"/>
                  </a:lnTo>
                  <a:lnTo>
                    <a:pt x="485498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915589F0-522C-4E26-8E07-E671715A776E}"/>
                </a:ext>
              </a:extLst>
            </p:cNvPr>
            <p:cNvSpPr/>
            <p:nvPr/>
          </p:nvSpPr>
          <p:spPr>
            <a:xfrm>
              <a:off x="7369284" y="4392895"/>
              <a:ext cx="66085" cy="74244"/>
            </a:xfrm>
            <a:custGeom>
              <a:avLst/>
              <a:gdLst>
                <a:gd name="connsiteX0" fmla="*/ 36842 w 66086"/>
                <a:gd name="connsiteY0" fmla="*/ 74246 h 74245"/>
                <a:gd name="connsiteX1" fmla="*/ 0 w 66086"/>
                <a:gd name="connsiteY1" fmla="*/ 37121 h 74245"/>
                <a:gd name="connsiteX2" fmla="*/ 36842 w 66086"/>
                <a:gd name="connsiteY2" fmla="*/ 0 h 74245"/>
                <a:gd name="connsiteX3" fmla="*/ 59134 w 66086"/>
                <a:gd name="connsiteY3" fmla="*/ 7568 h 74245"/>
                <a:gd name="connsiteX4" fmla="*/ 48870 w 66086"/>
                <a:gd name="connsiteY4" fmla="*/ 20963 h 74245"/>
                <a:gd name="connsiteX5" fmla="*/ 36842 w 66086"/>
                <a:gd name="connsiteY5" fmla="*/ 16875 h 74245"/>
                <a:gd name="connsiteX6" fmla="*/ 16875 w 66086"/>
                <a:gd name="connsiteY6" fmla="*/ 37121 h 74245"/>
                <a:gd name="connsiteX7" fmla="*/ 36842 w 66086"/>
                <a:gd name="connsiteY7" fmla="*/ 57371 h 74245"/>
                <a:gd name="connsiteX8" fmla="*/ 52663 w 66086"/>
                <a:gd name="connsiteY8" fmla="*/ 49477 h 74245"/>
                <a:gd name="connsiteX9" fmla="*/ 66087 w 66086"/>
                <a:gd name="connsiteY9" fmla="*/ 59704 h 74245"/>
                <a:gd name="connsiteX10" fmla="*/ 36842 w 66086"/>
                <a:gd name="connsiteY10" fmla="*/ 74246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086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44963" y="0"/>
                    <a:pt x="52671" y="2616"/>
                    <a:pt x="59134" y="7568"/>
                  </a:cubicBezTo>
                  <a:lnTo>
                    <a:pt x="48870" y="20963"/>
                  </a:lnTo>
                  <a:cubicBezTo>
                    <a:pt x="45377" y="18288"/>
                    <a:pt x="41221" y="16875"/>
                    <a:pt x="36842" y="16875"/>
                  </a:cubicBezTo>
                  <a:cubicBezTo>
                    <a:pt x="25831" y="16875"/>
                    <a:pt x="16875" y="25954"/>
                    <a:pt x="16875" y="37121"/>
                  </a:cubicBezTo>
                  <a:cubicBezTo>
                    <a:pt x="16875" y="48288"/>
                    <a:pt x="25831" y="57371"/>
                    <a:pt x="36842" y="57371"/>
                  </a:cubicBezTo>
                  <a:cubicBezTo>
                    <a:pt x="43073" y="57371"/>
                    <a:pt x="48840" y="54494"/>
                    <a:pt x="52663" y="49477"/>
                  </a:cubicBezTo>
                  <a:lnTo>
                    <a:pt x="66087" y="59704"/>
                  </a:lnTo>
                  <a:cubicBezTo>
                    <a:pt x="59041" y="68947"/>
                    <a:pt x="48385" y="74246"/>
                    <a:pt x="36842" y="742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26A410D-82BD-4A45-A66E-EA8DE5FA1C86}"/>
                </a:ext>
              </a:extLst>
            </p:cNvPr>
            <p:cNvSpPr/>
            <p:nvPr/>
          </p:nvSpPr>
          <p:spPr>
            <a:xfrm>
              <a:off x="7412564" y="4362842"/>
              <a:ext cx="107552" cy="111114"/>
            </a:xfrm>
            <a:custGeom>
              <a:avLst/>
              <a:gdLst>
                <a:gd name="connsiteX0" fmla="*/ 55105 w 107552"/>
                <a:gd name="connsiteY0" fmla="*/ 111118 h 111117"/>
                <a:gd name="connsiteX1" fmla="*/ 0 w 107552"/>
                <a:gd name="connsiteY1" fmla="*/ 55557 h 111117"/>
                <a:gd name="connsiteX2" fmla="*/ 55105 w 107552"/>
                <a:gd name="connsiteY2" fmla="*/ 0 h 111117"/>
                <a:gd name="connsiteX3" fmla="*/ 107553 w 107552"/>
                <a:gd name="connsiteY3" fmla="*/ 38471 h 111117"/>
                <a:gd name="connsiteX4" fmla="*/ 91479 w 107552"/>
                <a:gd name="connsiteY4" fmla="*/ 43622 h 111117"/>
                <a:gd name="connsiteX5" fmla="*/ 55105 w 107552"/>
                <a:gd name="connsiteY5" fmla="*/ 16875 h 111117"/>
                <a:gd name="connsiteX6" fmla="*/ 16875 w 107552"/>
                <a:gd name="connsiteY6" fmla="*/ 55557 h 111117"/>
                <a:gd name="connsiteX7" fmla="*/ 55105 w 107552"/>
                <a:gd name="connsiteY7" fmla="*/ 94243 h 111117"/>
                <a:gd name="connsiteX8" fmla="*/ 83561 w 107552"/>
                <a:gd name="connsiteY8" fmla="*/ 81392 h 111117"/>
                <a:gd name="connsiteX9" fmla="*/ 96183 w 107552"/>
                <a:gd name="connsiteY9" fmla="*/ 92589 h 111117"/>
                <a:gd name="connsiteX10" fmla="*/ 55105 w 107552"/>
                <a:gd name="connsiteY10" fmla="*/ 111118 h 11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52" h="111117">
                  <a:moveTo>
                    <a:pt x="55105" y="111118"/>
                  </a:moveTo>
                  <a:cubicBezTo>
                    <a:pt x="24718" y="111118"/>
                    <a:pt x="0" y="86193"/>
                    <a:pt x="0" y="55557"/>
                  </a:cubicBezTo>
                  <a:cubicBezTo>
                    <a:pt x="0" y="24920"/>
                    <a:pt x="24722" y="0"/>
                    <a:pt x="55105" y="0"/>
                  </a:cubicBezTo>
                  <a:cubicBezTo>
                    <a:pt x="79102" y="0"/>
                    <a:pt x="100178" y="15462"/>
                    <a:pt x="107553" y="38471"/>
                  </a:cubicBezTo>
                  <a:lnTo>
                    <a:pt x="91479" y="43622"/>
                  </a:lnTo>
                  <a:cubicBezTo>
                    <a:pt x="86354" y="27624"/>
                    <a:pt x="71736" y="16875"/>
                    <a:pt x="55105" y="16875"/>
                  </a:cubicBezTo>
                  <a:cubicBezTo>
                    <a:pt x="34024" y="16875"/>
                    <a:pt x="16875" y="34227"/>
                    <a:pt x="16875" y="55557"/>
                  </a:cubicBezTo>
                  <a:cubicBezTo>
                    <a:pt x="16875" y="76887"/>
                    <a:pt x="34024" y="94243"/>
                    <a:pt x="55105" y="94243"/>
                  </a:cubicBezTo>
                  <a:cubicBezTo>
                    <a:pt x="65943" y="94243"/>
                    <a:pt x="76313" y="89560"/>
                    <a:pt x="83561" y="81392"/>
                  </a:cubicBezTo>
                  <a:lnTo>
                    <a:pt x="96183" y="92589"/>
                  </a:lnTo>
                  <a:cubicBezTo>
                    <a:pt x="85738" y="104363"/>
                    <a:pt x="70765" y="111118"/>
                    <a:pt x="55105" y="111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841BA04F-E663-4E1B-893F-B43B2310A8E0}"/>
                </a:ext>
              </a:extLst>
            </p:cNvPr>
            <p:cNvSpPr/>
            <p:nvPr/>
          </p:nvSpPr>
          <p:spPr>
            <a:xfrm>
              <a:off x="7486959" y="4392879"/>
              <a:ext cx="73693" cy="74243"/>
            </a:xfrm>
            <a:custGeom>
              <a:avLst/>
              <a:gdLst>
                <a:gd name="connsiteX0" fmla="*/ 36842 w 73693"/>
                <a:gd name="connsiteY0" fmla="*/ 74246 h 74245"/>
                <a:gd name="connsiteX1" fmla="*/ 0 w 73693"/>
                <a:gd name="connsiteY1" fmla="*/ 37121 h 74245"/>
                <a:gd name="connsiteX2" fmla="*/ 36842 w 73693"/>
                <a:gd name="connsiteY2" fmla="*/ 0 h 74245"/>
                <a:gd name="connsiteX3" fmla="*/ 73693 w 73693"/>
                <a:gd name="connsiteY3" fmla="*/ 37121 h 74245"/>
                <a:gd name="connsiteX4" fmla="*/ 36842 w 73693"/>
                <a:gd name="connsiteY4" fmla="*/ 74246 h 74245"/>
                <a:gd name="connsiteX5" fmla="*/ 36842 w 73693"/>
                <a:gd name="connsiteY5" fmla="*/ 16879 h 74245"/>
                <a:gd name="connsiteX6" fmla="*/ 16875 w 73693"/>
                <a:gd name="connsiteY6" fmla="*/ 37125 h 74245"/>
                <a:gd name="connsiteX7" fmla="*/ 36842 w 73693"/>
                <a:gd name="connsiteY7" fmla="*/ 57375 h 74245"/>
                <a:gd name="connsiteX8" fmla="*/ 56818 w 73693"/>
                <a:gd name="connsiteY8" fmla="*/ 37125 h 74245"/>
                <a:gd name="connsiteX9" fmla="*/ 36842 w 73693"/>
                <a:gd name="connsiteY9" fmla="*/ 16879 h 7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93" h="74245">
                  <a:moveTo>
                    <a:pt x="36842" y="74246"/>
                  </a:moveTo>
                  <a:cubicBezTo>
                    <a:pt x="16529" y="74246"/>
                    <a:pt x="0" y="57590"/>
                    <a:pt x="0" y="37121"/>
                  </a:cubicBezTo>
                  <a:cubicBezTo>
                    <a:pt x="0" y="16651"/>
                    <a:pt x="16525" y="0"/>
                    <a:pt x="36842" y="0"/>
                  </a:cubicBezTo>
                  <a:cubicBezTo>
                    <a:pt x="57164" y="0"/>
                    <a:pt x="73693" y="16651"/>
                    <a:pt x="73693" y="37121"/>
                  </a:cubicBezTo>
                  <a:cubicBezTo>
                    <a:pt x="73693" y="57590"/>
                    <a:pt x="57164" y="74246"/>
                    <a:pt x="36842" y="74246"/>
                  </a:cubicBezTo>
                  <a:close/>
                  <a:moveTo>
                    <a:pt x="36842" y="16879"/>
                  </a:moveTo>
                  <a:cubicBezTo>
                    <a:pt x="25831" y="16879"/>
                    <a:pt x="16875" y="25958"/>
                    <a:pt x="16875" y="37125"/>
                  </a:cubicBezTo>
                  <a:cubicBezTo>
                    <a:pt x="16875" y="48292"/>
                    <a:pt x="25831" y="57375"/>
                    <a:pt x="36842" y="57375"/>
                  </a:cubicBezTo>
                  <a:cubicBezTo>
                    <a:pt x="47857" y="57375"/>
                    <a:pt x="56818" y="48292"/>
                    <a:pt x="56818" y="37125"/>
                  </a:cubicBezTo>
                  <a:cubicBezTo>
                    <a:pt x="56818" y="25958"/>
                    <a:pt x="47857" y="16879"/>
                    <a:pt x="36842" y="1687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7DD8283C-1AA5-4FC3-828D-DF4B9E348D03}"/>
                </a:ext>
              </a:extLst>
            </p:cNvPr>
            <p:cNvSpPr/>
            <p:nvPr/>
          </p:nvSpPr>
          <p:spPr>
            <a:xfrm>
              <a:off x="7383502" y="4571531"/>
              <a:ext cx="84763" cy="16875"/>
            </a:xfrm>
            <a:custGeom>
              <a:avLst/>
              <a:gdLst>
                <a:gd name="connsiteX0" fmla="*/ 0 w 84763"/>
                <a:gd name="connsiteY0" fmla="*/ 0 h 16875"/>
                <a:gd name="connsiteX1" fmla="*/ 84763 w 84763"/>
                <a:gd name="connsiteY1" fmla="*/ 0 h 16875"/>
                <a:gd name="connsiteX2" fmla="*/ 84763 w 84763"/>
                <a:gd name="connsiteY2" fmla="*/ 16875 h 16875"/>
                <a:gd name="connsiteX3" fmla="*/ 0 w 84763"/>
                <a:gd name="connsiteY3" fmla="*/ 16875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63" h="16875">
                  <a:moveTo>
                    <a:pt x="0" y="0"/>
                  </a:moveTo>
                  <a:lnTo>
                    <a:pt x="84763" y="0"/>
                  </a:lnTo>
                  <a:lnTo>
                    <a:pt x="84763" y="16875"/>
                  </a:lnTo>
                  <a:lnTo>
                    <a:pt x="0" y="168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26" name="그래픽 160">
            <a:extLst>
              <a:ext uri="{FF2B5EF4-FFF2-40B4-BE49-F238E27FC236}">
                <a16:creationId xmlns:a16="http://schemas.microsoft.com/office/drawing/2014/main" id="{DBA71D04-2C20-48A0-872E-A648F04F79D0}"/>
              </a:ext>
            </a:extLst>
          </p:cNvPr>
          <p:cNvGrpSpPr>
            <a:grpSpLocks noChangeAspect="1"/>
          </p:cNvGrpSpPr>
          <p:nvPr/>
        </p:nvGrpSpPr>
        <p:grpSpPr>
          <a:xfrm>
            <a:off x="6862896" y="2892372"/>
            <a:ext cx="373512" cy="347263"/>
            <a:chOff x="9571522" y="5243155"/>
            <a:chExt cx="540000" cy="502048"/>
          </a:xfrm>
          <a:solidFill>
            <a:schemeClr val="accent1"/>
          </a:solidFill>
        </p:grpSpPr>
        <p:grpSp>
          <p:nvGrpSpPr>
            <p:cNvPr id="227" name="그래픽 160">
              <a:extLst>
                <a:ext uri="{FF2B5EF4-FFF2-40B4-BE49-F238E27FC236}">
                  <a16:creationId xmlns:a16="http://schemas.microsoft.com/office/drawing/2014/main" id="{E8776AA4-E499-489E-A71A-5934FA72787A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1D3A5481-3910-4460-8B35-653C27C33027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4DBE440F-C259-45DA-A40E-8E209B9AD1B5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1775779A-3F43-454C-AB8D-62B69F65C87C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F372A5F7-F58F-4648-A59A-674BEA0DBD9F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04F47E1A-C8F5-4FB9-8623-E8E2CA8A902E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39FE4F1D-5C02-4417-B85A-57F993C6B5E9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2E9C4842-504D-4751-8174-1225C2CE0FA4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03EE5037-1D42-47B4-8870-38252202CF78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6" name="그래픽 162">
            <a:extLst>
              <a:ext uri="{FF2B5EF4-FFF2-40B4-BE49-F238E27FC236}">
                <a16:creationId xmlns:a16="http://schemas.microsoft.com/office/drawing/2014/main" id="{5D23FF68-FDD0-46B7-9E95-216F0FBB5638}"/>
              </a:ext>
            </a:extLst>
          </p:cNvPr>
          <p:cNvGrpSpPr>
            <a:grpSpLocks noChangeAspect="1"/>
          </p:cNvGrpSpPr>
          <p:nvPr/>
        </p:nvGrpSpPr>
        <p:grpSpPr>
          <a:xfrm>
            <a:off x="6862896" y="4206145"/>
            <a:ext cx="373512" cy="356467"/>
            <a:chOff x="8739183" y="5236498"/>
            <a:chExt cx="540000" cy="515358"/>
          </a:xfrm>
          <a:solidFill>
            <a:schemeClr val="accent1"/>
          </a:solidFill>
        </p:grpSpPr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04C715B-6776-420C-AC06-DDB04BB8DEF9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6A328FB9-6129-491B-8A47-41D482D13352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56C0404B-804E-4B33-A2A7-A7F32BA3105D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16DB098C-B06D-4694-BBFA-00C3454D2832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4F169015-63B7-4F21-8780-EBEAE595D0E4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2" name="그래픽 164">
            <a:extLst>
              <a:ext uri="{FF2B5EF4-FFF2-40B4-BE49-F238E27FC236}">
                <a16:creationId xmlns:a16="http://schemas.microsoft.com/office/drawing/2014/main" id="{843F7F35-3A3D-4358-B71E-C7C1BB5C5A31}"/>
              </a:ext>
            </a:extLst>
          </p:cNvPr>
          <p:cNvGrpSpPr>
            <a:grpSpLocks noChangeAspect="1"/>
          </p:cNvGrpSpPr>
          <p:nvPr/>
        </p:nvGrpSpPr>
        <p:grpSpPr>
          <a:xfrm>
            <a:off x="6862899" y="5530358"/>
            <a:ext cx="373513" cy="345189"/>
            <a:chOff x="7906850" y="5244653"/>
            <a:chExt cx="540000" cy="499052"/>
          </a:xfrm>
          <a:solidFill>
            <a:schemeClr val="accent1"/>
          </a:solidFill>
        </p:grpSpPr>
        <p:grpSp>
          <p:nvGrpSpPr>
            <p:cNvPr id="243" name="그래픽 164">
              <a:extLst>
                <a:ext uri="{FF2B5EF4-FFF2-40B4-BE49-F238E27FC236}">
                  <a16:creationId xmlns:a16="http://schemas.microsoft.com/office/drawing/2014/main" id="{287D0718-1286-46E0-90FC-79824C8356CB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247" name="자유형: 도형 246">
                <a:extLst>
                  <a:ext uri="{FF2B5EF4-FFF2-40B4-BE49-F238E27FC236}">
                    <a16:creationId xmlns:a16="http://schemas.microsoft.com/office/drawing/2014/main" id="{61996386-F46C-4235-8529-6D2AD6CB478B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8" name="자유형: 도형 247">
                <a:extLst>
                  <a:ext uri="{FF2B5EF4-FFF2-40B4-BE49-F238E27FC236}">
                    <a16:creationId xmlns:a16="http://schemas.microsoft.com/office/drawing/2014/main" id="{60EF2D94-4C15-4AC5-BC71-E998976B636E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9" name="자유형: 도형 248">
                <a:extLst>
                  <a:ext uri="{FF2B5EF4-FFF2-40B4-BE49-F238E27FC236}">
                    <a16:creationId xmlns:a16="http://schemas.microsoft.com/office/drawing/2014/main" id="{6518CCB0-CEEC-47EE-AE2B-FCDF6D79A032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4" name="그래픽 164">
              <a:extLst>
                <a:ext uri="{FF2B5EF4-FFF2-40B4-BE49-F238E27FC236}">
                  <a16:creationId xmlns:a16="http://schemas.microsoft.com/office/drawing/2014/main" id="{A99E0BB3-0638-43D0-8033-A3D4EF3BE0BE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245" name="자유형: 도형 244">
                <a:extLst>
                  <a:ext uri="{FF2B5EF4-FFF2-40B4-BE49-F238E27FC236}">
                    <a16:creationId xmlns:a16="http://schemas.microsoft.com/office/drawing/2014/main" id="{F697E430-2C86-42E0-AA39-EFA29DDD70DA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6" name="자유형: 도형 245">
                <a:extLst>
                  <a:ext uri="{FF2B5EF4-FFF2-40B4-BE49-F238E27FC236}">
                    <a16:creationId xmlns:a16="http://schemas.microsoft.com/office/drawing/2014/main" id="{D5064E2D-9DD3-42F5-AB2F-F94045658067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pic>
        <p:nvPicPr>
          <p:cNvPr id="250" name="그래픽 249">
            <a:extLst>
              <a:ext uri="{FF2B5EF4-FFF2-40B4-BE49-F238E27FC236}">
                <a16:creationId xmlns:a16="http://schemas.microsoft.com/office/drawing/2014/main" id="{0C17660D-0C1C-4AA8-AD78-401A6E7CA9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7451" y="549277"/>
            <a:ext cx="1419224" cy="194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88632-DAC2-6993-2B02-BD645FA40BDE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39F90-9CA9-DF40-A5B8-C7D11B8B435C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3077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3">
            <a:extLst>
              <a:ext uri="{FF2B5EF4-FFF2-40B4-BE49-F238E27FC236}">
                <a16:creationId xmlns:a16="http://schemas.microsoft.com/office/drawing/2014/main" id="{C0AE5712-096C-4174-A017-26667473120E}"/>
              </a:ext>
            </a:extLst>
          </p:cNvPr>
          <p:cNvSpPr/>
          <p:nvPr/>
        </p:nvSpPr>
        <p:spPr>
          <a:xfrm>
            <a:off x="5975181" y="3530031"/>
            <a:ext cx="2748428" cy="27484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F60D04B0-FF61-4D26-B23C-E51504E58304}"/>
              </a:ext>
            </a:extLst>
          </p:cNvPr>
          <p:cNvSpPr/>
          <p:nvPr/>
        </p:nvSpPr>
        <p:spPr>
          <a:xfrm>
            <a:off x="5975181" y="611595"/>
            <a:ext cx="2748428" cy="27484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A9C6A480-F45B-41BC-92E1-75C537B76E05}"/>
              </a:ext>
            </a:extLst>
          </p:cNvPr>
          <p:cNvSpPr/>
          <p:nvPr/>
        </p:nvSpPr>
        <p:spPr>
          <a:xfrm>
            <a:off x="8493303" y="2130351"/>
            <a:ext cx="2748428" cy="27484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950272" y="1578769"/>
            <a:ext cx="4047775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안녕하세요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미스터 </a:t>
            </a:r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피피티입니다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템플릿 구매해 주셔서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정말 감사합니다 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:)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0744E16B-E798-420C-961D-E6219A1295D1}"/>
              </a:ext>
            </a:extLst>
          </p:cNvPr>
          <p:cNvSpPr/>
          <p:nvPr/>
        </p:nvSpPr>
        <p:spPr>
          <a:xfrm>
            <a:off x="947888" y="4551522"/>
            <a:ext cx="3933827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3BBC26-6A42-4D7A-BC97-AAECC3D974CB}"/>
              </a:ext>
            </a:extLst>
          </p:cNvPr>
          <p:cNvSpPr txBox="1"/>
          <p:nvPr/>
        </p:nvSpPr>
        <p:spPr>
          <a:xfrm>
            <a:off x="6512530" y="1367648"/>
            <a:ext cx="16737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spc="-51" dirty="0">
                <a:solidFill>
                  <a:schemeClr val="accent1"/>
                </a:solidFill>
              </a:rPr>
              <a:t>₩</a:t>
            </a:r>
            <a:r>
              <a:rPr lang="en-US" altLang="ko-KR" spc="-51" dirty="0">
                <a:solidFill>
                  <a:schemeClr val="accent1"/>
                </a:solidFill>
              </a:rPr>
              <a:t>87,293,920</a:t>
            </a:r>
            <a:endParaRPr lang="ko-KR" altLang="en-US" spc="-51" dirty="0">
              <a:solidFill>
                <a:schemeClr val="accent1"/>
              </a:solidFill>
            </a:endParaRP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7BE50E10-D9FE-4DB3-A0BC-40C764D3A76F}"/>
              </a:ext>
            </a:extLst>
          </p:cNvPr>
          <p:cNvSpPr/>
          <p:nvPr/>
        </p:nvSpPr>
        <p:spPr>
          <a:xfrm>
            <a:off x="6293790" y="1906988"/>
            <a:ext cx="2111206" cy="696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A51280-9863-41F1-8867-8F58F2AC3DFA}"/>
              </a:ext>
            </a:extLst>
          </p:cNvPr>
          <p:cNvSpPr txBox="1"/>
          <p:nvPr/>
        </p:nvSpPr>
        <p:spPr>
          <a:xfrm>
            <a:off x="9435831" y="2886401"/>
            <a:ext cx="8633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en-US" altLang="ko-KR" spc="-51" dirty="0">
                <a:solidFill>
                  <a:schemeClr val="accent2"/>
                </a:solidFill>
              </a:rPr>
              <a:t>+273%</a:t>
            </a:r>
            <a:endParaRPr lang="ko-KR" altLang="en-US" spc="-51" dirty="0">
              <a:solidFill>
                <a:schemeClr val="accent2"/>
              </a:solidFill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D9585585-8CFA-4B57-A126-7046E0A27802}"/>
              </a:ext>
            </a:extLst>
          </p:cNvPr>
          <p:cNvSpPr/>
          <p:nvPr/>
        </p:nvSpPr>
        <p:spPr>
          <a:xfrm>
            <a:off x="8811916" y="3425742"/>
            <a:ext cx="2111207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61E34A-3C49-42AE-BDE5-AA6FA19EDB71}"/>
              </a:ext>
            </a:extLst>
          </p:cNvPr>
          <p:cNvSpPr txBox="1"/>
          <p:nvPr/>
        </p:nvSpPr>
        <p:spPr>
          <a:xfrm>
            <a:off x="6512533" y="4286081"/>
            <a:ext cx="16737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spc="-51" dirty="0">
                <a:solidFill>
                  <a:schemeClr val="accent2"/>
                </a:solidFill>
              </a:rPr>
              <a:t>₩</a:t>
            </a:r>
            <a:r>
              <a:rPr lang="en-US" altLang="ko-KR" spc="-51" dirty="0">
                <a:solidFill>
                  <a:schemeClr val="accent2"/>
                </a:solidFill>
              </a:rPr>
              <a:t>87,293,920</a:t>
            </a:r>
            <a:endParaRPr lang="ko-KR" altLang="en-US" spc="-51" dirty="0">
              <a:solidFill>
                <a:schemeClr val="accent2"/>
              </a:solidFill>
            </a:endParaRP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A74BDCFD-3DBB-4A37-BB1D-82C4EA7A6886}"/>
              </a:ext>
            </a:extLst>
          </p:cNvPr>
          <p:cNvSpPr/>
          <p:nvPr/>
        </p:nvSpPr>
        <p:spPr>
          <a:xfrm>
            <a:off x="6293793" y="4825422"/>
            <a:ext cx="2111207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0199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04407198-45BB-4344-8E35-61304F627BEE}"/>
              </a:ext>
            </a:extLst>
          </p:cNvPr>
          <p:cNvSpPr/>
          <p:nvPr/>
        </p:nvSpPr>
        <p:spPr>
          <a:xfrm>
            <a:off x="0" y="0"/>
            <a:ext cx="12192000" cy="3952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046377E2-AB48-44B9-9574-C9BA181183B6}"/>
              </a:ext>
            </a:extLst>
          </p:cNvPr>
          <p:cNvSpPr/>
          <p:nvPr/>
        </p:nvSpPr>
        <p:spPr>
          <a:xfrm flipH="1">
            <a:off x="5913775" y="4"/>
            <a:ext cx="6278227" cy="6857999"/>
          </a:xfrm>
          <a:custGeom>
            <a:avLst/>
            <a:gdLst>
              <a:gd name="connsiteX0" fmla="*/ 6278226 w 6278226"/>
              <a:gd name="connsiteY0" fmla="*/ 0 h 6857999"/>
              <a:gd name="connsiteX1" fmla="*/ 0 w 6278226"/>
              <a:gd name="connsiteY1" fmla="*/ 0 h 6857999"/>
              <a:gd name="connsiteX2" fmla="*/ 0 w 6278226"/>
              <a:gd name="connsiteY2" fmla="*/ 6857999 h 6857999"/>
              <a:gd name="connsiteX3" fmla="*/ 3298700 w 627822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226" h="6857999">
                <a:moveTo>
                  <a:pt x="6278226" y="0"/>
                </a:moveTo>
                <a:lnTo>
                  <a:pt x="0" y="0"/>
                </a:lnTo>
                <a:lnTo>
                  <a:pt x="0" y="6857999"/>
                </a:lnTo>
                <a:lnTo>
                  <a:pt x="3298700" y="6857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latinLnBrk="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6734649-2553-4569-8E80-7DFC46837D87}"/>
              </a:ext>
            </a:extLst>
          </p:cNvPr>
          <p:cNvSpPr/>
          <p:nvPr/>
        </p:nvSpPr>
        <p:spPr>
          <a:xfrm>
            <a:off x="1" y="3952784"/>
            <a:ext cx="9953625" cy="1828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654654-2AA4-4D2C-988D-ECDD28FEBDB7}"/>
              </a:ext>
            </a:extLst>
          </p:cNvPr>
          <p:cNvSpPr txBox="1"/>
          <p:nvPr/>
        </p:nvSpPr>
        <p:spPr>
          <a:xfrm>
            <a:off x="968414" y="917611"/>
            <a:ext cx="4047775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안녕하세요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미스터 </a:t>
            </a:r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피피티입니다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템플릿 구매해 주셔서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정말 감사합니다 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:)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3" name="그래픽 160">
            <a:extLst>
              <a:ext uri="{FF2B5EF4-FFF2-40B4-BE49-F238E27FC236}">
                <a16:creationId xmlns:a16="http://schemas.microsoft.com/office/drawing/2014/main" id="{1C83EC1C-828E-43A2-99B4-E7537AA4062B}"/>
              </a:ext>
            </a:extLst>
          </p:cNvPr>
          <p:cNvGrpSpPr>
            <a:grpSpLocks noChangeAspect="1"/>
          </p:cNvGrpSpPr>
          <p:nvPr/>
        </p:nvGrpSpPr>
        <p:grpSpPr>
          <a:xfrm>
            <a:off x="1099145" y="4428546"/>
            <a:ext cx="421415" cy="391797"/>
            <a:chOff x="9571522" y="5243155"/>
            <a:chExt cx="540000" cy="502048"/>
          </a:xfrm>
          <a:solidFill>
            <a:schemeClr val="accent2"/>
          </a:solidFill>
        </p:grpSpPr>
        <p:grpSp>
          <p:nvGrpSpPr>
            <p:cNvPr id="54" name="그래픽 160">
              <a:extLst>
                <a:ext uri="{FF2B5EF4-FFF2-40B4-BE49-F238E27FC236}">
                  <a16:creationId xmlns:a16="http://schemas.microsoft.com/office/drawing/2014/main" id="{A53A3041-6F0C-4F9F-BEE9-F9700213D8B2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CD70179E-C5F9-472B-BF03-5B213163F6E5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69884042-AA94-4098-BE1A-9CD8A241AC86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9834F90B-8911-4287-A946-776D083E6C86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91BD9645-6550-47AD-B151-8B794330F669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46BDB867-6ED2-4F17-AB99-4B779EA4AAF9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9758547-9B3E-4FDC-B4D9-C434D52463E4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95547D2-A53F-481D-909E-64FA83B5B9A2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25DA797-4946-402D-A2CE-C18399D56D63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56310D1-15DE-4366-92C1-63D7F6AFF454}"/>
              </a:ext>
            </a:extLst>
          </p:cNvPr>
          <p:cNvSpPr txBox="1"/>
          <p:nvPr/>
        </p:nvSpPr>
        <p:spPr>
          <a:xfrm>
            <a:off x="968606" y="4936492"/>
            <a:ext cx="6824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3" name="그래픽 162">
            <a:extLst>
              <a:ext uri="{FF2B5EF4-FFF2-40B4-BE49-F238E27FC236}">
                <a16:creationId xmlns:a16="http://schemas.microsoft.com/office/drawing/2014/main" id="{696E32BE-6166-43E4-BAAC-0221D0BF9F8C}"/>
              </a:ext>
            </a:extLst>
          </p:cNvPr>
          <p:cNvGrpSpPr>
            <a:grpSpLocks noChangeAspect="1"/>
          </p:cNvGrpSpPr>
          <p:nvPr/>
        </p:nvGrpSpPr>
        <p:grpSpPr>
          <a:xfrm>
            <a:off x="2542436" y="4418163"/>
            <a:ext cx="421415" cy="402183"/>
            <a:chOff x="8739183" y="5236498"/>
            <a:chExt cx="540000" cy="515358"/>
          </a:xfrm>
          <a:solidFill>
            <a:schemeClr val="accent2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A9D1F3B2-7D8E-44C2-8385-FF45DFD332B5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30B35A5-4E03-441B-8C08-E6F24B3B6ADE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B41F783-E77D-4AE1-AFF5-1A5739F0A461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168B992-FAAE-4235-8FBE-C8A6776947A3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3E26011-DD42-478B-BFFC-5FA9FE67D302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CD80390-6C69-49CA-BEAC-FCA661572256}"/>
              </a:ext>
            </a:extLst>
          </p:cNvPr>
          <p:cNvSpPr txBox="1"/>
          <p:nvPr/>
        </p:nvSpPr>
        <p:spPr>
          <a:xfrm>
            <a:off x="2411895" y="4936492"/>
            <a:ext cx="6824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9" name="그래픽 164">
            <a:extLst>
              <a:ext uri="{FF2B5EF4-FFF2-40B4-BE49-F238E27FC236}">
                <a16:creationId xmlns:a16="http://schemas.microsoft.com/office/drawing/2014/main" id="{E80CD0CB-FA5E-4A97-AB40-B4FFCE277452}"/>
              </a:ext>
            </a:extLst>
          </p:cNvPr>
          <p:cNvGrpSpPr>
            <a:grpSpLocks noChangeAspect="1"/>
          </p:cNvGrpSpPr>
          <p:nvPr/>
        </p:nvGrpSpPr>
        <p:grpSpPr>
          <a:xfrm>
            <a:off x="3985723" y="4430886"/>
            <a:ext cx="421415" cy="389459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70" name="그래픽 164">
              <a:extLst>
                <a:ext uri="{FF2B5EF4-FFF2-40B4-BE49-F238E27FC236}">
                  <a16:creationId xmlns:a16="http://schemas.microsoft.com/office/drawing/2014/main" id="{2AC0A74D-D7DA-4A02-B0B4-1AA8CC53F525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1C3738CD-9B65-4456-AF41-74FCE96103CE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65ECD084-0399-4EB6-A07A-CC62F0BD8DE5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C4C78C8-D84D-4060-AD13-26FB5664A186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71" name="그래픽 164">
              <a:extLst>
                <a:ext uri="{FF2B5EF4-FFF2-40B4-BE49-F238E27FC236}">
                  <a16:creationId xmlns:a16="http://schemas.microsoft.com/office/drawing/2014/main" id="{88C1A386-8318-4335-B25B-2D5884E86F8E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C7A65480-AE58-4F48-8FA4-13572D149629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EC0E6254-3B73-45E1-BBEB-C3070CD39796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5B31FD2-58A9-4299-A348-B9777875C9BC}"/>
              </a:ext>
            </a:extLst>
          </p:cNvPr>
          <p:cNvSpPr txBox="1"/>
          <p:nvPr/>
        </p:nvSpPr>
        <p:spPr>
          <a:xfrm>
            <a:off x="3855183" y="4936492"/>
            <a:ext cx="6824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9" name="그래픽 164">
            <a:extLst>
              <a:ext uri="{FF2B5EF4-FFF2-40B4-BE49-F238E27FC236}">
                <a16:creationId xmlns:a16="http://schemas.microsoft.com/office/drawing/2014/main" id="{21AC2654-596A-499C-BAD2-D626E18B0CFB}"/>
              </a:ext>
            </a:extLst>
          </p:cNvPr>
          <p:cNvGrpSpPr>
            <a:grpSpLocks noChangeAspect="1"/>
          </p:cNvGrpSpPr>
          <p:nvPr/>
        </p:nvGrpSpPr>
        <p:grpSpPr>
          <a:xfrm>
            <a:off x="5429009" y="4430886"/>
            <a:ext cx="421415" cy="389459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91" name="그래픽 164">
              <a:extLst>
                <a:ext uri="{FF2B5EF4-FFF2-40B4-BE49-F238E27FC236}">
                  <a16:creationId xmlns:a16="http://schemas.microsoft.com/office/drawing/2014/main" id="{E3C279CD-D9FB-4B92-A962-6C5D07C0F85B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C56DF9B-F125-4951-92A7-267CC79B2345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25B058C0-E473-4590-B475-D3AAE3BFA05C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F9F0A6FF-8CB6-46D6-A22E-0C69ECD22ADA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92" name="그래픽 164">
              <a:extLst>
                <a:ext uri="{FF2B5EF4-FFF2-40B4-BE49-F238E27FC236}">
                  <a16:creationId xmlns:a16="http://schemas.microsoft.com/office/drawing/2014/main" id="{6D1980A4-C07C-4ADE-A433-13FE64A07B6D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5F7A2526-A488-4FFC-8CFB-363D98A67C01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1BDC6152-CE56-4E70-A0A5-6C48F8FB807B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8B0016D-B2B5-4625-A004-04E12056A18A}"/>
              </a:ext>
            </a:extLst>
          </p:cNvPr>
          <p:cNvSpPr txBox="1"/>
          <p:nvPr/>
        </p:nvSpPr>
        <p:spPr>
          <a:xfrm>
            <a:off x="5298469" y="4936492"/>
            <a:ext cx="6824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9" name="그래픽 164">
            <a:extLst>
              <a:ext uri="{FF2B5EF4-FFF2-40B4-BE49-F238E27FC236}">
                <a16:creationId xmlns:a16="http://schemas.microsoft.com/office/drawing/2014/main" id="{BA725DA4-784A-43A1-B987-DEA36E631A3F}"/>
              </a:ext>
            </a:extLst>
          </p:cNvPr>
          <p:cNvGrpSpPr>
            <a:grpSpLocks noChangeAspect="1"/>
          </p:cNvGrpSpPr>
          <p:nvPr/>
        </p:nvGrpSpPr>
        <p:grpSpPr>
          <a:xfrm>
            <a:off x="6872296" y="4430886"/>
            <a:ext cx="421415" cy="389459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101" name="그래픽 164">
              <a:extLst>
                <a:ext uri="{FF2B5EF4-FFF2-40B4-BE49-F238E27FC236}">
                  <a16:creationId xmlns:a16="http://schemas.microsoft.com/office/drawing/2014/main" id="{01D9BD8C-644D-4133-AEF4-F9277FF875CF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411445B8-9258-4FC6-9689-ADD64EB0F80B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BE412DAC-CB21-4F6D-BD62-F8B1F0AD5CDF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A04B5B9E-F005-47E2-AF94-5E4EE929D3FA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02" name="그래픽 164">
              <a:extLst>
                <a:ext uri="{FF2B5EF4-FFF2-40B4-BE49-F238E27FC236}">
                  <a16:creationId xmlns:a16="http://schemas.microsoft.com/office/drawing/2014/main" id="{13B29CD5-8884-4CC1-91B9-9040B4851E07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2188769D-19B2-4111-B447-DFA78B6CBD99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752EE5AB-7A20-429C-AE33-AB4CDFA52552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8D98EC2-FBCE-4DF4-9FC0-93CCF20819C6}"/>
              </a:ext>
            </a:extLst>
          </p:cNvPr>
          <p:cNvSpPr txBox="1"/>
          <p:nvPr/>
        </p:nvSpPr>
        <p:spPr>
          <a:xfrm>
            <a:off x="6741756" y="4936492"/>
            <a:ext cx="6824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9" name="그래픽 164">
            <a:extLst>
              <a:ext uri="{FF2B5EF4-FFF2-40B4-BE49-F238E27FC236}">
                <a16:creationId xmlns:a16="http://schemas.microsoft.com/office/drawing/2014/main" id="{FAAEBF34-E4CD-4804-BBB3-A1A497DC338D}"/>
              </a:ext>
            </a:extLst>
          </p:cNvPr>
          <p:cNvGrpSpPr>
            <a:grpSpLocks noChangeAspect="1"/>
          </p:cNvGrpSpPr>
          <p:nvPr/>
        </p:nvGrpSpPr>
        <p:grpSpPr>
          <a:xfrm>
            <a:off x="8315581" y="4430886"/>
            <a:ext cx="421415" cy="389459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111" name="그래픽 164">
              <a:extLst>
                <a:ext uri="{FF2B5EF4-FFF2-40B4-BE49-F238E27FC236}">
                  <a16:creationId xmlns:a16="http://schemas.microsoft.com/office/drawing/2014/main" id="{5C520505-3529-477C-919B-59DD33C23FB3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B2435DB6-C1AF-4BAE-B6A5-08FFF4D5D1EA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3294E944-FF4E-4D0E-8375-FE0BF6EC9161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4590C0C7-2022-428D-AC30-E46C32D85F94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12" name="그래픽 164">
              <a:extLst>
                <a:ext uri="{FF2B5EF4-FFF2-40B4-BE49-F238E27FC236}">
                  <a16:creationId xmlns:a16="http://schemas.microsoft.com/office/drawing/2014/main" id="{BAF1E01E-159F-4D82-B0D4-33CC38088A37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8A10D951-1D5D-460B-B602-482F4FE18B0E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B086483D-F79C-4EAA-B14E-3A7A4521CDCA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7E0C04B-FA53-4EAA-9D1A-CEF2512BB8CB}"/>
              </a:ext>
            </a:extLst>
          </p:cNvPr>
          <p:cNvSpPr txBox="1"/>
          <p:nvPr/>
        </p:nvSpPr>
        <p:spPr>
          <a:xfrm>
            <a:off x="8185041" y="4936492"/>
            <a:ext cx="6824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2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87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83BF27C0-6E2E-4DAE-AACC-9908F35E1509}"/>
              </a:ext>
            </a:extLst>
          </p:cNvPr>
          <p:cNvSpPr/>
          <p:nvPr/>
        </p:nvSpPr>
        <p:spPr>
          <a:xfrm>
            <a:off x="6756423" y="4"/>
            <a:ext cx="5435579" cy="6857999"/>
          </a:xfrm>
          <a:custGeom>
            <a:avLst/>
            <a:gdLst>
              <a:gd name="connsiteX0" fmla="*/ 1207527 w 5435579"/>
              <a:gd name="connsiteY0" fmla="*/ 0 h 6857998"/>
              <a:gd name="connsiteX1" fmla="*/ 5435579 w 5435579"/>
              <a:gd name="connsiteY1" fmla="*/ 0 h 6857998"/>
              <a:gd name="connsiteX2" fmla="*/ 5435579 w 5435579"/>
              <a:gd name="connsiteY2" fmla="*/ 6857998 h 6857998"/>
              <a:gd name="connsiteX3" fmla="*/ 0 w 5435579"/>
              <a:gd name="connsiteY3" fmla="*/ 6857998 h 6857998"/>
              <a:gd name="connsiteX4" fmla="*/ 0 w 5435579"/>
              <a:gd name="connsiteY4" fmla="*/ 685798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579" h="6857998">
                <a:moveTo>
                  <a:pt x="1207527" y="0"/>
                </a:moveTo>
                <a:lnTo>
                  <a:pt x="5435579" y="0"/>
                </a:lnTo>
                <a:lnTo>
                  <a:pt x="5435579" y="6857998"/>
                </a:lnTo>
                <a:lnTo>
                  <a:pt x="0" y="6857998"/>
                </a:lnTo>
                <a:lnTo>
                  <a:pt x="0" y="6857988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: Rounded Corners 32">
            <a:extLst>
              <a:ext uri="{FF2B5EF4-FFF2-40B4-BE49-F238E27FC236}">
                <a16:creationId xmlns:a16="http://schemas.microsoft.com/office/drawing/2014/main" id="{6AE0788E-E461-4DF4-9EA1-3CC5D8F46C54}"/>
              </a:ext>
            </a:extLst>
          </p:cNvPr>
          <p:cNvSpPr/>
          <p:nvPr/>
        </p:nvSpPr>
        <p:spPr>
          <a:xfrm>
            <a:off x="6016641" y="1268726"/>
            <a:ext cx="5477655" cy="4233869"/>
          </a:xfrm>
          <a:prstGeom prst="roundRect">
            <a:avLst>
              <a:gd name="adj" fmla="val 4119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ectangle: Rounded Corners 4">
            <a:extLst>
              <a:ext uri="{FF2B5EF4-FFF2-40B4-BE49-F238E27FC236}">
                <a16:creationId xmlns:a16="http://schemas.microsoft.com/office/drawing/2014/main" id="{26DD6D1A-9BDC-40F5-8616-D313B4B1A95E}"/>
              </a:ext>
            </a:extLst>
          </p:cNvPr>
          <p:cNvSpPr/>
          <p:nvPr/>
        </p:nvSpPr>
        <p:spPr>
          <a:xfrm>
            <a:off x="5913403" y="4057652"/>
            <a:ext cx="5719801" cy="712159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889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GB">
              <a:solidFill>
                <a:srgbClr val="FFFFFF"/>
              </a:solidFill>
              <a:latin typeface="Arial"/>
              <a:ea typeface="Roboto Light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B9C663B-71EE-44C5-AD0D-9B8E77C49D43}"/>
              </a:ext>
            </a:extLst>
          </p:cNvPr>
          <p:cNvSpPr txBox="1"/>
          <p:nvPr/>
        </p:nvSpPr>
        <p:spPr>
          <a:xfrm>
            <a:off x="697706" y="1515889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B16A05F-29E0-4EE6-9815-370763DB1AAA}"/>
              </a:ext>
            </a:extLst>
          </p:cNvPr>
          <p:cNvSpPr txBox="1"/>
          <p:nvPr/>
        </p:nvSpPr>
        <p:spPr>
          <a:xfrm>
            <a:off x="728662" y="1268725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106" name="Rectangle 5">
            <a:extLst>
              <a:ext uri="{FF2B5EF4-FFF2-40B4-BE49-F238E27FC236}">
                <a16:creationId xmlns:a16="http://schemas.microsoft.com/office/drawing/2014/main" id="{4332481C-D3AC-40ED-8B61-424ABAB4B3A5}"/>
              </a:ext>
            </a:extLst>
          </p:cNvPr>
          <p:cNvSpPr/>
          <p:nvPr/>
        </p:nvSpPr>
        <p:spPr>
          <a:xfrm>
            <a:off x="697708" y="2721331"/>
            <a:ext cx="3933769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37435A9-F2FE-4A25-AC3E-92CAA3E6ADE6}"/>
              </a:ext>
            </a:extLst>
          </p:cNvPr>
          <p:cNvSpPr txBox="1"/>
          <p:nvPr/>
        </p:nvSpPr>
        <p:spPr>
          <a:xfrm>
            <a:off x="697707" y="445071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09" name="Rectangle 5">
            <a:extLst>
              <a:ext uri="{FF2B5EF4-FFF2-40B4-BE49-F238E27FC236}">
                <a16:creationId xmlns:a16="http://schemas.microsoft.com/office/drawing/2014/main" id="{D1287CB6-7D7A-4228-ABA4-6E8726D2E3E0}"/>
              </a:ext>
            </a:extLst>
          </p:cNvPr>
          <p:cNvSpPr/>
          <p:nvPr/>
        </p:nvSpPr>
        <p:spPr>
          <a:xfrm>
            <a:off x="697707" y="4805606"/>
            <a:ext cx="3933768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68E54816-E74C-4F2D-B5A1-DBF1757AC4EA}"/>
              </a:ext>
            </a:extLst>
          </p:cNvPr>
          <p:cNvCxnSpPr>
            <a:cxnSpLocks/>
          </p:cNvCxnSpPr>
          <p:nvPr/>
        </p:nvCxnSpPr>
        <p:spPr>
          <a:xfrm>
            <a:off x="6016641" y="2033419"/>
            <a:ext cx="5477655" cy="0"/>
          </a:xfrm>
          <a:prstGeom prst="line">
            <a:avLst/>
          </a:prstGeom>
          <a:ln w="127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5B8EEBD-7413-40F2-9137-83B5A297F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07681"/>
              </p:ext>
            </p:extLst>
          </p:nvPr>
        </p:nvGraphicFramePr>
        <p:xfrm>
          <a:off x="6181998" y="2096919"/>
          <a:ext cx="5146940" cy="3316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735">
                  <a:extLst>
                    <a:ext uri="{9D8B030D-6E8A-4147-A177-3AD203B41FA5}">
                      <a16:colId xmlns:a16="http://schemas.microsoft.com/office/drawing/2014/main" val="2100993330"/>
                    </a:ext>
                  </a:extLst>
                </a:gridCol>
                <a:gridCol w="1286735">
                  <a:extLst>
                    <a:ext uri="{9D8B030D-6E8A-4147-A177-3AD203B41FA5}">
                      <a16:colId xmlns:a16="http://schemas.microsoft.com/office/drawing/2014/main" val="1898556069"/>
                    </a:ext>
                  </a:extLst>
                </a:gridCol>
                <a:gridCol w="1286735">
                  <a:extLst>
                    <a:ext uri="{9D8B030D-6E8A-4147-A177-3AD203B41FA5}">
                      <a16:colId xmlns:a16="http://schemas.microsoft.com/office/drawing/2014/main" val="1857418280"/>
                    </a:ext>
                  </a:extLst>
                </a:gridCol>
                <a:gridCol w="1286735">
                  <a:extLst>
                    <a:ext uri="{9D8B030D-6E8A-4147-A177-3AD203B41FA5}">
                      <a16:colId xmlns:a16="http://schemas.microsoft.com/office/drawing/2014/main" val="2965487028"/>
                    </a:ext>
                  </a:extLst>
                </a:gridCol>
              </a:tblGrid>
              <a:tr h="663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2,291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35000"/>
                              <a:lumOff val="6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텍스트 </a:t>
                      </a:r>
                      <a:endParaRPr lang="en-US" altLang="ko-KR" sz="1200" dirty="0">
                        <a:ln>
                          <a:solidFill>
                            <a:schemeClr val="tx1">
                              <a:lumMod val="35000"/>
                              <a:lumOff val="6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입력하세요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97052"/>
                  </a:ext>
                </a:extLst>
              </a:tr>
              <a:tr h="663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텍스트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356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35000"/>
                              <a:lumOff val="6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35000"/>
                              <a:lumOff val="65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입력하세요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355426"/>
                  </a:ext>
                </a:extLst>
              </a:tr>
              <a:tr h="663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텍스트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198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35000"/>
                              <a:lumOff val="6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35000"/>
                              <a:lumOff val="65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입력하세요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984712"/>
                  </a:ext>
                </a:extLst>
              </a:tr>
              <a:tr h="663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텍스트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3,564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35000"/>
                              <a:lumOff val="65000"/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35000"/>
                              <a:lumOff val="65000"/>
                              <a:alpha val="0"/>
                            </a:prstClr>
                          </a:solidFill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입력하세요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577049"/>
                  </a:ext>
                </a:extLst>
              </a:tr>
              <a:tr h="663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텍스트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35000"/>
                                <a:lumOff val="6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1,567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35000"/>
                              <a:lumOff val="6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35000"/>
                              <a:lumOff val="65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35000"/>
                                <a:lumOff val="65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입력하세요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880362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ABEE5DDC-843C-423F-BB3F-EC0ADDCE5C65}"/>
              </a:ext>
            </a:extLst>
          </p:cNvPr>
          <p:cNvSpPr txBox="1"/>
          <p:nvPr/>
        </p:nvSpPr>
        <p:spPr>
          <a:xfrm>
            <a:off x="7753072" y="1568684"/>
            <a:ext cx="64280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제목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9ADA07-EF3F-4199-BA45-856B017AF9C8}"/>
              </a:ext>
            </a:extLst>
          </p:cNvPr>
          <p:cNvSpPr txBox="1"/>
          <p:nvPr/>
        </p:nvSpPr>
        <p:spPr>
          <a:xfrm>
            <a:off x="9117554" y="1568684"/>
            <a:ext cx="68127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제목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4FF9F7-BE7D-4467-91D4-D07925E1B01D}"/>
              </a:ext>
            </a:extLst>
          </p:cNvPr>
          <p:cNvSpPr txBox="1"/>
          <p:nvPr/>
        </p:nvSpPr>
        <p:spPr>
          <a:xfrm>
            <a:off x="10371047" y="1568684"/>
            <a:ext cx="6828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제목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686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53B3E585-2ADE-47DC-94B4-645F42EB6E15}"/>
              </a:ext>
            </a:extLst>
          </p:cNvPr>
          <p:cNvSpPr/>
          <p:nvPr/>
        </p:nvSpPr>
        <p:spPr>
          <a:xfrm>
            <a:off x="1" y="0"/>
            <a:ext cx="3928396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97707" y="792004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pic>
        <p:nvPicPr>
          <p:cNvPr id="154" name="그림 153" descr="실내, 벽, 바닥, 창문이(가) 표시된 사진&#10;&#10;자동 생성된 설명">
            <a:extLst>
              <a:ext uri="{FF2B5EF4-FFF2-40B4-BE49-F238E27FC236}">
                <a16:creationId xmlns:a16="http://schemas.microsoft.com/office/drawing/2014/main" id="{39DCCA95-C29A-4499-907B-274EEBEF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707" y="2546172"/>
            <a:ext cx="4537637" cy="3479088"/>
          </a:xfrm>
          <a:custGeom>
            <a:avLst/>
            <a:gdLst>
              <a:gd name="connsiteX0" fmla="*/ 0 w 6261894"/>
              <a:gd name="connsiteY0" fmla="*/ 0 h 3822700"/>
              <a:gd name="connsiteX1" fmla="*/ 6261894 w 6261894"/>
              <a:gd name="connsiteY1" fmla="*/ 0 h 3822700"/>
              <a:gd name="connsiteX2" fmla="*/ 6261894 w 6261894"/>
              <a:gd name="connsiteY2" fmla="*/ 3822700 h 3822700"/>
              <a:gd name="connsiteX3" fmla="*/ 0 w 6261894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4" h="3822700">
                <a:moveTo>
                  <a:pt x="0" y="0"/>
                </a:moveTo>
                <a:lnTo>
                  <a:pt x="6261894" y="0"/>
                </a:lnTo>
                <a:lnTo>
                  <a:pt x="6261894" y="3822700"/>
                </a:lnTo>
                <a:lnTo>
                  <a:pt x="0" y="3822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dir="2700000" algn="tl" rotWithShape="0">
              <a:prstClr val="black">
                <a:alpha val="30000"/>
              </a:prstClr>
            </a:outerShdw>
          </a:effectLst>
        </p:spPr>
      </p:pic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1594374-C921-489F-B31B-C088EA97C4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317352"/>
              </p:ext>
            </p:extLst>
          </p:nvPr>
        </p:nvGraphicFramePr>
        <p:xfrm>
          <a:off x="4649480" y="2546172"/>
          <a:ext cx="6742423" cy="3479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0" name="그래픽 19">
            <a:extLst>
              <a:ext uri="{FF2B5EF4-FFF2-40B4-BE49-F238E27FC236}">
                <a16:creationId xmlns:a16="http://schemas.microsoft.com/office/drawing/2014/main" id="{6DAB8072-C0E8-4E2E-8DAC-519B0D463B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7451" y="549277"/>
            <a:ext cx="1419224" cy="194723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8DE463E6-326C-45A2-A278-FD424B86FBD4}"/>
              </a:ext>
            </a:extLst>
          </p:cNvPr>
          <p:cNvSpPr/>
          <p:nvPr/>
        </p:nvSpPr>
        <p:spPr>
          <a:xfrm>
            <a:off x="6803839" y="1203016"/>
            <a:ext cx="4690456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B2CC5-3C00-41B7-9516-23A0C3C33F87}"/>
              </a:ext>
            </a:extLst>
          </p:cNvPr>
          <p:cNvSpPr txBox="1"/>
          <p:nvPr/>
        </p:nvSpPr>
        <p:spPr>
          <a:xfrm>
            <a:off x="5199472" y="4356207"/>
            <a:ext cx="72096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0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53F4F4-51AF-4424-ADA5-3030F86C4E87}"/>
              </a:ext>
            </a:extLst>
          </p:cNvPr>
          <p:cNvSpPr txBox="1"/>
          <p:nvPr/>
        </p:nvSpPr>
        <p:spPr>
          <a:xfrm>
            <a:off x="6101973" y="3186603"/>
            <a:ext cx="72096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0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DE0FE3-F7D0-49A0-A304-6317B75CF0C9}"/>
              </a:ext>
            </a:extLst>
          </p:cNvPr>
          <p:cNvSpPr txBox="1"/>
          <p:nvPr/>
        </p:nvSpPr>
        <p:spPr>
          <a:xfrm>
            <a:off x="6705124" y="4041280"/>
            <a:ext cx="72096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0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E7CDE8-735B-495D-A23A-520B5EA4D0CA}"/>
              </a:ext>
            </a:extLst>
          </p:cNvPr>
          <p:cNvSpPr txBox="1"/>
          <p:nvPr/>
        </p:nvSpPr>
        <p:spPr>
          <a:xfrm>
            <a:off x="9376833" y="4190572"/>
            <a:ext cx="571888" cy="2954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16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A68042-829F-49AA-A770-26835B58ABD2}"/>
              </a:ext>
            </a:extLst>
          </p:cNvPr>
          <p:cNvSpPr txBox="1"/>
          <p:nvPr/>
        </p:nvSpPr>
        <p:spPr>
          <a:xfrm>
            <a:off x="10452981" y="3975106"/>
            <a:ext cx="571888" cy="2954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16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967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B8362-62CB-9810-6D9A-E0714AA0E19E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C3156-8D20-52DB-EA49-152243EDA2BB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7493948-83D1-486C-87F2-F9976EF4A4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4775267"/>
              </p:ext>
            </p:extLst>
          </p:nvPr>
        </p:nvGraphicFramePr>
        <p:xfrm>
          <a:off x="584202" y="2743200"/>
          <a:ext cx="5885780" cy="3210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Rectangle 4">
            <a:extLst>
              <a:ext uri="{FF2B5EF4-FFF2-40B4-BE49-F238E27FC236}">
                <a16:creationId xmlns:a16="http://schemas.microsoft.com/office/drawing/2014/main" id="{D511D866-32EE-4345-9680-3104DAB153CC}"/>
              </a:ext>
            </a:extLst>
          </p:cNvPr>
          <p:cNvSpPr/>
          <p:nvPr/>
        </p:nvSpPr>
        <p:spPr>
          <a:xfrm>
            <a:off x="7678058" y="-14288"/>
            <a:ext cx="4513943" cy="6872288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94612-1328-4934-9A1F-573E63FC06F6}"/>
              </a:ext>
            </a:extLst>
          </p:cNvPr>
          <p:cNvSpPr txBox="1"/>
          <p:nvPr/>
        </p:nvSpPr>
        <p:spPr>
          <a:xfrm>
            <a:off x="8501859" y="2016447"/>
            <a:ext cx="32355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80B29-0E47-4AC1-817E-44EAAFFBFB52}"/>
              </a:ext>
            </a:extLst>
          </p:cNvPr>
          <p:cNvSpPr txBox="1"/>
          <p:nvPr/>
        </p:nvSpPr>
        <p:spPr>
          <a:xfrm>
            <a:off x="8997769" y="2036964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53404C14-93AC-4D63-ACBE-E67C801A6187}"/>
              </a:ext>
            </a:extLst>
          </p:cNvPr>
          <p:cNvSpPr/>
          <p:nvPr/>
        </p:nvSpPr>
        <p:spPr>
          <a:xfrm>
            <a:off x="8997772" y="2308029"/>
            <a:ext cx="241935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B7FE61-87A9-438C-AD16-A791CA670CBF}"/>
              </a:ext>
            </a:extLst>
          </p:cNvPr>
          <p:cNvSpPr txBox="1"/>
          <p:nvPr/>
        </p:nvSpPr>
        <p:spPr>
          <a:xfrm>
            <a:off x="8501859" y="3491099"/>
            <a:ext cx="3828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849A8B-B947-4A39-8FFA-6C75060AC397}"/>
              </a:ext>
            </a:extLst>
          </p:cNvPr>
          <p:cNvSpPr txBox="1"/>
          <p:nvPr/>
        </p:nvSpPr>
        <p:spPr>
          <a:xfrm>
            <a:off x="8997769" y="351161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7674F6C1-28B0-4D50-BF55-4932CCB0C816}"/>
              </a:ext>
            </a:extLst>
          </p:cNvPr>
          <p:cNvSpPr/>
          <p:nvPr/>
        </p:nvSpPr>
        <p:spPr>
          <a:xfrm>
            <a:off x="8997772" y="3782681"/>
            <a:ext cx="241935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84EFF6-4F5E-4C36-9EAB-E5BCC2FA85CB}"/>
              </a:ext>
            </a:extLst>
          </p:cNvPr>
          <p:cNvSpPr txBox="1"/>
          <p:nvPr/>
        </p:nvSpPr>
        <p:spPr>
          <a:xfrm>
            <a:off x="8501859" y="4965752"/>
            <a:ext cx="3844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DCF048-BF09-400B-979D-4A7546BB6028}"/>
              </a:ext>
            </a:extLst>
          </p:cNvPr>
          <p:cNvSpPr txBox="1"/>
          <p:nvPr/>
        </p:nvSpPr>
        <p:spPr>
          <a:xfrm>
            <a:off x="8997769" y="498626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B94E2206-F663-4661-A01A-4A2770C8A314}"/>
              </a:ext>
            </a:extLst>
          </p:cNvPr>
          <p:cNvSpPr/>
          <p:nvPr/>
        </p:nvSpPr>
        <p:spPr>
          <a:xfrm>
            <a:off x="8997772" y="5257335"/>
            <a:ext cx="2419351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44BF7BBE-2B48-4D5F-8D9F-457C5F1B79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7451" y="549277"/>
            <a:ext cx="1419224" cy="194723"/>
          </a:xfrm>
          <a:prstGeom prst="rect">
            <a:avLst/>
          </a:prstGeom>
        </p:spPr>
      </p:pic>
      <p:sp>
        <p:nvSpPr>
          <p:cNvPr id="47" name="Rectangle 5">
            <a:extLst>
              <a:ext uri="{FF2B5EF4-FFF2-40B4-BE49-F238E27FC236}">
                <a16:creationId xmlns:a16="http://schemas.microsoft.com/office/drawing/2014/main" id="{B98DB549-6211-41B8-9B37-DB82BC370DB0}"/>
              </a:ext>
            </a:extLst>
          </p:cNvPr>
          <p:cNvSpPr/>
          <p:nvPr/>
        </p:nvSpPr>
        <p:spPr>
          <a:xfrm>
            <a:off x="1024966" y="2007513"/>
            <a:ext cx="1729641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차트 타이틀을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입력해주세요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00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BC4B253E-6429-4D59-9FB2-7AC1EB3AD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126781"/>
              </p:ext>
            </p:extLst>
          </p:nvPr>
        </p:nvGraphicFramePr>
        <p:xfrm>
          <a:off x="773874" y="1857677"/>
          <a:ext cx="6524029" cy="2759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52D13949-BE29-4039-95E1-2D82AD2F0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374799"/>
              </p:ext>
            </p:extLst>
          </p:nvPr>
        </p:nvGraphicFramePr>
        <p:xfrm>
          <a:off x="8067511" y="2010299"/>
          <a:ext cx="2720977" cy="1280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id="{7D2C33AA-27A3-493B-AE0A-1B86A10CC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371829"/>
              </p:ext>
            </p:extLst>
          </p:nvPr>
        </p:nvGraphicFramePr>
        <p:xfrm>
          <a:off x="8067511" y="3448575"/>
          <a:ext cx="2720977" cy="1280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B86A57B-1DA0-4D4F-8FC3-8BBACA8654FE}"/>
              </a:ext>
            </a:extLst>
          </p:cNvPr>
          <p:cNvSpPr/>
          <p:nvPr/>
        </p:nvSpPr>
        <p:spPr>
          <a:xfrm>
            <a:off x="7344593" y="5157872"/>
            <a:ext cx="3265860" cy="929695"/>
          </a:xfrm>
          <a:prstGeom prst="roundRect">
            <a:avLst>
              <a:gd name="adj" fmla="val 8427"/>
            </a:avLst>
          </a:prstGeom>
          <a:solidFill>
            <a:schemeClr val="accent3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7F84E0-AB3F-45EE-9A32-39827C9267CD}"/>
              </a:ext>
            </a:extLst>
          </p:cNvPr>
          <p:cNvSpPr txBox="1"/>
          <p:nvPr/>
        </p:nvSpPr>
        <p:spPr>
          <a:xfrm>
            <a:off x="7680467" y="5374593"/>
            <a:ext cx="99027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87%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4B83FC-9B36-46C3-A0E7-F0F7EC878D13}"/>
              </a:ext>
            </a:extLst>
          </p:cNvPr>
          <p:cNvSpPr txBox="1"/>
          <p:nvPr/>
        </p:nvSpPr>
        <p:spPr>
          <a:xfrm>
            <a:off x="9024405" y="5405373"/>
            <a:ext cx="13165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입력을</a:t>
            </a:r>
            <a:endParaRPr lang="en-US" altLang="ko-KR" sz="1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해주세요</a:t>
            </a:r>
            <a:r>
              <a:rPr lang="en-US" altLang="ko-KR" sz="1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95B65478-73EE-4BE4-84D1-27ED449DA4DF}"/>
              </a:ext>
            </a:extLst>
          </p:cNvPr>
          <p:cNvSpPr/>
          <p:nvPr/>
        </p:nvSpPr>
        <p:spPr>
          <a:xfrm>
            <a:off x="1139824" y="5631391"/>
            <a:ext cx="4956176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AAB860-D995-43FB-8E20-CD50290862B3}"/>
              </a:ext>
            </a:extLst>
          </p:cNvPr>
          <p:cNvSpPr txBox="1"/>
          <p:nvPr/>
        </p:nvSpPr>
        <p:spPr>
          <a:xfrm>
            <a:off x="1139824" y="5268775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2020D-0878-BA3C-4E4E-79A62C21C660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A13D3-A62E-A249-0BD8-7E9CE9B8E6ED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215374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창문, 실내, 테이블이(가) 표시된 사진&#10;&#10;자동 생성된 설명">
            <a:extLst>
              <a:ext uri="{FF2B5EF4-FFF2-40B4-BE49-F238E27FC236}">
                <a16:creationId xmlns:a16="http://schemas.microsoft.com/office/drawing/2014/main" id="{11C111B4-A74D-4C13-8EF3-B2118D3271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5A0B38-0510-4E8F-BF7B-FBFA1C8C7F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36151-9E3D-4026-8AD1-EC5A14F0B3B3}"/>
              </a:ext>
            </a:extLst>
          </p:cNvPr>
          <p:cNvSpPr txBox="1"/>
          <p:nvPr/>
        </p:nvSpPr>
        <p:spPr>
          <a:xfrm>
            <a:off x="822382" y="1257300"/>
            <a:ext cx="404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미스터 </a:t>
            </a:r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피피티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23E9B-FF01-4DB7-B810-004BDD7F8735}"/>
              </a:ext>
            </a:extLst>
          </p:cNvPr>
          <p:cNvSpPr txBox="1"/>
          <p:nvPr/>
        </p:nvSpPr>
        <p:spPr>
          <a:xfrm>
            <a:off x="844608" y="932418"/>
            <a:ext cx="19639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입력해 주세요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C52B0-C5F3-480B-8834-B60EF5911A7D}"/>
              </a:ext>
            </a:extLst>
          </p:cNvPr>
          <p:cNvSpPr txBox="1"/>
          <p:nvPr/>
        </p:nvSpPr>
        <p:spPr>
          <a:xfrm>
            <a:off x="822382" y="1811297"/>
            <a:ext cx="308315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파워포인트 제작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D80F68E-86B9-419B-80B1-CC45999954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4022" y="5596613"/>
            <a:ext cx="2027555" cy="278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635B54-F47F-4430-8ED1-230CABE31E95}"/>
              </a:ext>
            </a:extLst>
          </p:cNvPr>
          <p:cNvSpPr txBox="1"/>
          <p:nvPr/>
        </p:nvSpPr>
        <p:spPr>
          <a:xfrm>
            <a:off x="844607" y="2848951"/>
            <a:ext cx="238526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ㅣ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환경공학부</a:t>
            </a:r>
          </a:p>
        </p:txBody>
      </p:sp>
    </p:spTree>
    <p:extLst>
      <p:ext uri="{BB962C8B-B14F-4D97-AF65-F5344CB8AC3E}">
        <p14:creationId xmlns:p14="http://schemas.microsoft.com/office/powerpoint/2010/main" val="3525513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2E1AF68-8EB1-42F4-B46E-38E5F0720206}"/>
              </a:ext>
            </a:extLst>
          </p:cNvPr>
          <p:cNvSpPr/>
          <p:nvPr/>
        </p:nvSpPr>
        <p:spPr>
          <a:xfrm>
            <a:off x="3421899" y="2052197"/>
            <a:ext cx="861928" cy="8619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B96D534-3FCC-49FD-8CCC-1F3C9A371388}"/>
              </a:ext>
            </a:extLst>
          </p:cNvPr>
          <p:cNvSpPr/>
          <p:nvPr/>
        </p:nvSpPr>
        <p:spPr>
          <a:xfrm>
            <a:off x="5476644" y="2052197"/>
            <a:ext cx="861928" cy="861928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7F14DE8-4976-466B-B673-F67E9F637CDB}"/>
              </a:ext>
            </a:extLst>
          </p:cNvPr>
          <p:cNvSpPr/>
          <p:nvPr/>
        </p:nvSpPr>
        <p:spPr>
          <a:xfrm>
            <a:off x="7579015" y="2052197"/>
            <a:ext cx="861928" cy="861928"/>
          </a:xfrm>
          <a:prstGeom prst="roundRect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27B2CE-84EE-4EFC-932B-268544D30584}"/>
              </a:ext>
            </a:extLst>
          </p:cNvPr>
          <p:cNvSpPr/>
          <p:nvPr/>
        </p:nvSpPr>
        <p:spPr>
          <a:xfrm>
            <a:off x="9643284" y="2052197"/>
            <a:ext cx="861928" cy="86192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1839699-4E48-4397-9237-9B38B1A2B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717149"/>
              </p:ext>
            </p:extLst>
          </p:nvPr>
        </p:nvGraphicFramePr>
        <p:xfrm>
          <a:off x="1078432" y="2654443"/>
          <a:ext cx="10035138" cy="3332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657">
                  <a:extLst>
                    <a:ext uri="{9D8B030D-6E8A-4147-A177-3AD203B41FA5}">
                      <a16:colId xmlns:a16="http://schemas.microsoft.com/office/drawing/2014/main" val="2215829413"/>
                    </a:ext>
                  </a:extLst>
                </a:gridCol>
                <a:gridCol w="2013527">
                  <a:extLst>
                    <a:ext uri="{9D8B030D-6E8A-4147-A177-3AD203B41FA5}">
                      <a16:colId xmlns:a16="http://schemas.microsoft.com/office/drawing/2014/main" val="2841099982"/>
                    </a:ext>
                  </a:extLst>
                </a:gridCol>
                <a:gridCol w="2104175">
                  <a:extLst>
                    <a:ext uri="{9D8B030D-6E8A-4147-A177-3AD203B41FA5}">
                      <a16:colId xmlns:a16="http://schemas.microsoft.com/office/drawing/2014/main" val="4125979733"/>
                    </a:ext>
                  </a:extLst>
                </a:gridCol>
                <a:gridCol w="2067915">
                  <a:extLst>
                    <a:ext uri="{9D8B030D-6E8A-4147-A177-3AD203B41FA5}">
                      <a16:colId xmlns:a16="http://schemas.microsoft.com/office/drawing/2014/main" val="2500830198"/>
                    </a:ext>
                  </a:extLst>
                </a:gridCol>
                <a:gridCol w="2078864">
                  <a:extLst>
                    <a:ext uri="{9D8B030D-6E8A-4147-A177-3AD203B41FA5}">
                      <a16:colId xmlns:a16="http://schemas.microsoft.com/office/drawing/2014/main" val="4113681684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텍스트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입력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제목 입력</a:t>
                      </a:r>
                      <a:endParaRPr lang="en-US" altLang="ko-KR" sz="1500" b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제목 입력</a:t>
                      </a:r>
                      <a:endParaRPr lang="en-US" altLang="ko-KR" sz="1500" b="0" kern="120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제목 입력</a:t>
                      </a:r>
                      <a:endParaRPr lang="en-US" altLang="ko-KR" sz="1500" b="0" kern="120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제목 입력</a:t>
                      </a:r>
                      <a:endParaRPr lang="en-US" altLang="ko-KR" sz="1500" b="0" kern="120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315619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텍스트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입력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875311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텍스트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입력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485880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텍스트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입력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7157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텍스트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입력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3E4067"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 입력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3E4067">
                              <a:alpha val="0"/>
                            </a:srgb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03257"/>
                  </a:ext>
                </a:extLst>
              </a:tr>
            </a:tbl>
          </a:graphicData>
        </a:graphic>
      </p:graphicFrame>
      <p:grpSp>
        <p:nvGrpSpPr>
          <p:cNvPr id="70" name="그래픽 33">
            <a:extLst>
              <a:ext uri="{FF2B5EF4-FFF2-40B4-BE49-F238E27FC236}">
                <a16:creationId xmlns:a16="http://schemas.microsoft.com/office/drawing/2014/main" id="{40544E27-A44D-4AA5-9B09-CB4C17444369}"/>
              </a:ext>
            </a:extLst>
          </p:cNvPr>
          <p:cNvGrpSpPr/>
          <p:nvPr/>
        </p:nvGrpSpPr>
        <p:grpSpPr>
          <a:xfrm>
            <a:off x="3675875" y="2232661"/>
            <a:ext cx="353983" cy="32471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5C0117E-0356-4C6F-BC9E-C79FD5156AF7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3DF1C8B6-AAAC-42A0-B19A-897C437CEBD2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DB3454E3-484C-4E8A-AA92-A7891FCDE48F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4" name="그래픽 33">
            <a:extLst>
              <a:ext uri="{FF2B5EF4-FFF2-40B4-BE49-F238E27FC236}">
                <a16:creationId xmlns:a16="http://schemas.microsoft.com/office/drawing/2014/main" id="{D477C193-4B90-46E0-BE00-CF2D1BD6C4B6}"/>
              </a:ext>
            </a:extLst>
          </p:cNvPr>
          <p:cNvGrpSpPr/>
          <p:nvPr/>
        </p:nvGrpSpPr>
        <p:grpSpPr>
          <a:xfrm>
            <a:off x="9897260" y="2232661"/>
            <a:ext cx="353983" cy="32471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43D2994C-3294-4588-8775-241404E7B00A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28EDC4A-BD4E-427C-8A4D-0A397A418385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0866574-D429-4EB8-B8A3-EEDC334FC8C9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8" name="그래픽 47">
            <a:extLst>
              <a:ext uri="{FF2B5EF4-FFF2-40B4-BE49-F238E27FC236}">
                <a16:creationId xmlns:a16="http://schemas.microsoft.com/office/drawing/2014/main" id="{383EA365-1F7A-4798-B410-B3FA81F7CE57}"/>
              </a:ext>
            </a:extLst>
          </p:cNvPr>
          <p:cNvGrpSpPr>
            <a:grpSpLocks noChangeAspect="1"/>
          </p:cNvGrpSpPr>
          <p:nvPr/>
        </p:nvGrpSpPr>
        <p:grpSpPr>
          <a:xfrm>
            <a:off x="5747207" y="2232831"/>
            <a:ext cx="320809" cy="323959"/>
            <a:chOff x="5676075" y="3152409"/>
            <a:chExt cx="839849" cy="848092"/>
          </a:xfrm>
          <a:solidFill>
            <a:schemeClr val="accent1"/>
          </a:solidFill>
        </p:grpSpPr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88C0AA2-6A3F-4AD4-AB5E-8F2748C574F7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C58648D-A8E3-4021-B708-137E1777CBFD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B5C225EA-8B71-473F-9A30-33B531ED03DE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1BC6065-E9AC-4761-94FB-E28AFB3248A4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83" name="그래픽 47">
              <a:extLst>
                <a:ext uri="{FF2B5EF4-FFF2-40B4-BE49-F238E27FC236}">
                  <a16:creationId xmlns:a16="http://schemas.microsoft.com/office/drawing/2014/main" id="{DD7E623D-E65B-4FB1-8505-61D1DF070ACA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696B6843-F7E8-448B-8C2C-5C641666E14E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F507B063-9FC3-48C0-BDCF-E21FC2681EB6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CD0DD435-B44E-4213-96FE-C09BAF2D6888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63B7F2DE-1F8F-4860-A1D3-F79C4E0A3F47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A14DCFC-B7B0-48F2-A4CE-C71D3D7B93CE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9" name="그래픽 52">
            <a:extLst>
              <a:ext uri="{FF2B5EF4-FFF2-40B4-BE49-F238E27FC236}">
                <a16:creationId xmlns:a16="http://schemas.microsoft.com/office/drawing/2014/main" id="{4831EBD7-1A41-4B29-8BEC-3EDF7291B196}"/>
              </a:ext>
            </a:extLst>
          </p:cNvPr>
          <p:cNvGrpSpPr>
            <a:grpSpLocks noChangeAspect="1"/>
          </p:cNvGrpSpPr>
          <p:nvPr/>
        </p:nvGrpSpPr>
        <p:grpSpPr>
          <a:xfrm>
            <a:off x="7834550" y="2232831"/>
            <a:ext cx="350865" cy="323959"/>
            <a:chOff x="9258116" y="3184928"/>
            <a:chExt cx="848092" cy="783053"/>
          </a:xfrm>
          <a:solidFill>
            <a:schemeClr val="accent1"/>
          </a:solidFill>
        </p:grpSpPr>
        <p:grpSp>
          <p:nvGrpSpPr>
            <p:cNvPr id="90" name="그래픽 52">
              <a:extLst>
                <a:ext uri="{FF2B5EF4-FFF2-40B4-BE49-F238E27FC236}">
                  <a16:creationId xmlns:a16="http://schemas.microsoft.com/office/drawing/2014/main" id="{60BED274-43B8-450D-85ED-8604A501E594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03" name="그래픽 52">
                <a:extLst>
                  <a:ext uri="{FF2B5EF4-FFF2-40B4-BE49-F238E27FC236}">
                    <a16:creationId xmlns:a16="http://schemas.microsoft.com/office/drawing/2014/main" id="{F0AEBD40-963D-4D01-8041-BD49985CB4AF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B3D5108E-A441-4A51-A069-D92207FE4AA2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1" name="자유형: 도형 110">
                  <a:extLst>
                    <a:ext uri="{FF2B5EF4-FFF2-40B4-BE49-F238E27FC236}">
                      <a16:creationId xmlns:a16="http://schemas.microsoft.com/office/drawing/2014/main" id="{F9D18B51-5BE1-41A0-8F6D-5AFE57FC7449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2" name="자유형: 도형 111">
                  <a:extLst>
                    <a:ext uri="{FF2B5EF4-FFF2-40B4-BE49-F238E27FC236}">
                      <a16:creationId xmlns:a16="http://schemas.microsoft.com/office/drawing/2014/main" id="{DF5367A0-C821-466D-9CEB-FE5681D74CA2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3" name="자유형: 도형 112">
                  <a:extLst>
                    <a:ext uri="{FF2B5EF4-FFF2-40B4-BE49-F238E27FC236}">
                      <a16:creationId xmlns:a16="http://schemas.microsoft.com/office/drawing/2014/main" id="{D1FFF05A-C373-4AF5-9F57-79730868B5C1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4" name="그래픽 52">
                <a:extLst>
                  <a:ext uri="{FF2B5EF4-FFF2-40B4-BE49-F238E27FC236}">
                    <a16:creationId xmlns:a16="http://schemas.microsoft.com/office/drawing/2014/main" id="{841B2176-793B-4B14-A893-65D361836FC4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05" name="그래픽 52">
                  <a:extLst>
                    <a:ext uri="{FF2B5EF4-FFF2-40B4-BE49-F238E27FC236}">
                      <a16:creationId xmlns:a16="http://schemas.microsoft.com/office/drawing/2014/main" id="{C966841C-B347-4A5C-8352-346CC59C4D19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A16E33F8-8BA5-41E9-ADEC-F5278CAACF87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900FB18B-FE8F-48CE-97DD-362EE6A83C75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C9F3FED7-4B8B-48D8-92E4-FF05263EE0F6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9BAEE84A-C093-43C9-9EE2-EAEFBF4EB4F3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1" name="그래픽 52">
              <a:extLst>
                <a:ext uri="{FF2B5EF4-FFF2-40B4-BE49-F238E27FC236}">
                  <a16:creationId xmlns:a16="http://schemas.microsoft.com/office/drawing/2014/main" id="{C21A0E9C-38BB-41B4-9DA1-625B1474B52C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92" name="그래픽 52">
                <a:extLst>
                  <a:ext uri="{FF2B5EF4-FFF2-40B4-BE49-F238E27FC236}">
                    <a16:creationId xmlns:a16="http://schemas.microsoft.com/office/drawing/2014/main" id="{4E40EBBC-58D1-4E81-B00F-7714100B3C76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7EF5B973-495A-4DDF-A70B-5BA9C261B3B0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D2F2C06C-A833-488D-9DD3-534E78C29BC8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D39EB677-AF24-443F-8CE5-82090AEC336E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FA489F45-BDCC-4288-B78A-9A64403642B6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93" name="그래픽 52">
                <a:extLst>
                  <a:ext uri="{FF2B5EF4-FFF2-40B4-BE49-F238E27FC236}">
                    <a16:creationId xmlns:a16="http://schemas.microsoft.com/office/drawing/2014/main" id="{3D7ABDF3-4D84-4799-B4B6-55ADE53CC1F8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94" name="그래픽 52">
                  <a:extLst>
                    <a:ext uri="{FF2B5EF4-FFF2-40B4-BE49-F238E27FC236}">
                      <a16:creationId xmlns:a16="http://schemas.microsoft.com/office/drawing/2014/main" id="{8BB71A84-5282-46D4-BE0A-C33E235C56B8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97" name="자유형: 도형 96">
                    <a:extLst>
                      <a:ext uri="{FF2B5EF4-FFF2-40B4-BE49-F238E27FC236}">
                        <a16:creationId xmlns:a16="http://schemas.microsoft.com/office/drawing/2014/main" id="{22FFC1AF-6B07-4A46-B341-0905C0508775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" name="자유형: 도형 97">
                    <a:extLst>
                      <a:ext uri="{FF2B5EF4-FFF2-40B4-BE49-F238E27FC236}">
                        <a16:creationId xmlns:a16="http://schemas.microsoft.com/office/drawing/2014/main" id="{B19286F1-21F7-46BB-8C96-6151EF26B276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23D14D95-EB80-426B-8BAE-1EA9AEBF34F8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6" name="자유형: 도형 95">
                  <a:extLst>
                    <a:ext uri="{FF2B5EF4-FFF2-40B4-BE49-F238E27FC236}">
                      <a16:creationId xmlns:a16="http://schemas.microsoft.com/office/drawing/2014/main" id="{C91A7039-C81E-44FF-BA42-3299C9E3A7DD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06D8B-E19D-FEA7-11A7-4B4960745E8C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92F58-9FCC-499E-9DF8-F42B389C1343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852081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16AD9D-7C65-4E4D-8E3F-66E8148C6F20}"/>
              </a:ext>
            </a:extLst>
          </p:cNvPr>
          <p:cNvSpPr/>
          <p:nvPr/>
        </p:nvSpPr>
        <p:spPr>
          <a:xfrm>
            <a:off x="7137011" y="3997333"/>
            <a:ext cx="4359667" cy="8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AB593E-917A-452A-89FD-0C49EF6D1FDA}"/>
              </a:ext>
            </a:extLst>
          </p:cNvPr>
          <p:cNvSpPr/>
          <p:nvPr/>
        </p:nvSpPr>
        <p:spPr>
          <a:xfrm>
            <a:off x="7137011" y="5061719"/>
            <a:ext cx="4359667" cy="8279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차트 337">
            <a:extLst>
              <a:ext uri="{FF2B5EF4-FFF2-40B4-BE49-F238E27FC236}">
                <a16:creationId xmlns:a16="http://schemas.microsoft.com/office/drawing/2014/main" id="{46CF6458-8631-4600-9E3F-2CD943DD2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35805"/>
              </p:ext>
            </p:extLst>
          </p:nvPr>
        </p:nvGraphicFramePr>
        <p:xfrm>
          <a:off x="642488" y="2117558"/>
          <a:ext cx="5694813" cy="3926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Rectangle 5">
            <a:extLst>
              <a:ext uri="{FF2B5EF4-FFF2-40B4-BE49-F238E27FC236}">
                <a16:creationId xmlns:a16="http://schemas.microsoft.com/office/drawing/2014/main" id="{0E738797-C64B-4330-A10F-19464D861EDB}"/>
              </a:ext>
            </a:extLst>
          </p:cNvPr>
          <p:cNvSpPr/>
          <p:nvPr/>
        </p:nvSpPr>
        <p:spPr>
          <a:xfrm>
            <a:off x="7137011" y="2286003"/>
            <a:ext cx="1729641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차트 타이틀을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입력해주세요</a:t>
            </a:r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0CC6BA83-6EA4-40C2-BD58-9BA0274A3C7F}"/>
              </a:ext>
            </a:extLst>
          </p:cNvPr>
          <p:cNvSpPr/>
          <p:nvPr/>
        </p:nvSpPr>
        <p:spPr>
          <a:xfrm>
            <a:off x="7137011" y="3119008"/>
            <a:ext cx="4359667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8" name="그래픽 33">
            <a:extLst>
              <a:ext uri="{FF2B5EF4-FFF2-40B4-BE49-F238E27FC236}">
                <a16:creationId xmlns:a16="http://schemas.microsoft.com/office/drawing/2014/main" id="{2989D24F-494B-448F-869B-726FEC051F36}"/>
              </a:ext>
            </a:extLst>
          </p:cNvPr>
          <p:cNvGrpSpPr/>
          <p:nvPr/>
        </p:nvGrpSpPr>
        <p:grpSpPr>
          <a:xfrm>
            <a:off x="7465297" y="5304387"/>
            <a:ext cx="373471" cy="342595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B23B0986-03A6-4F1D-BE61-BE5ECACAB430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9011185-E7CA-47BB-9FD5-66658BAE9209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ACE11D3-1248-4587-A706-E01E6D92C4BF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" name="그래픽 47">
            <a:extLst>
              <a:ext uri="{FF2B5EF4-FFF2-40B4-BE49-F238E27FC236}">
                <a16:creationId xmlns:a16="http://schemas.microsoft.com/office/drawing/2014/main" id="{E08E1D0D-3BCE-41FA-99F3-5971BF4E5AE8}"/>
              </a:ext>
            </a:extLst>
          </p:cNvPr>
          <p:cNvGrpSpPr>
            <a:grpSpLocks noChangeAspect="1"/>
          </p:cNvGrpSpPr>
          <p:nvPr/>
        </p:nvGrpSpPr>
        <p:grpSpPr>
          <a:xfrm>
            <a:off x="7448922" y="4213343"/>
            <a:ext cx="392060" cy="395908"/>
            <a:chOff x="5676075" y="3152409"/>
            <a:chExt cx="839849" cy="848092"/>
          </a:xfrm>
          <a:solidFill>
            <a:schemeClr val="accent2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DD6B519D-3718-4AF7-A96A-7F1036517089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D2B57F0F-F3D2-4996-8695-507628808E0A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7CB589F-A18D-48FB-96DE-4B9230BFA557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44692564-4E4C-4F7A-8B66-7FCB7EB1B5E1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54" name="그래픽 47">
              <a:extLst>
                <a:ext uri="{FF2B5EF4-FFF2-40B4-BE49-F238E27FC236}">
                  <a16:creationId xmlns:a16="http://schemas.microsoft.com/office/drawing/2014/main" id="{AAAF20E3-2092-47D3-90C5-BC5BD47EE5C0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D1DF3B39-FA06-4CC3-AA53-28FE7FF7AE17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663C2A1D-1779-4261-B573-11E31403C3E5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169AB8B-9254-48BF-BA16-95DA10911E3F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4119A1BD-771C-46CC-8A9C-A8012CFD369E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4917FAAE-0A3B-4380-B063-3023599738E7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4" name="Rectangle 5">
            <a:extLst>
              <a:ext uri="{FF2B5EF4-FFF2-40B4-BE49-F238E27FC236}">
                <a16:creationId xmlns:a16="http://schemas.microsoft.com/office/drawing/2014/main" id="{40517D18-E76D-44E3-877C-23D21DA8CD92}"/>
              </a:ext>
            </a:extLst>
          </p:cNvPr>
          <p:cNvSpPr/>
          <p:nvPr/>
        </p:nvSpPr>
        <p:spPr>
          <a:xfrm>
            <a:off x="8179635" y="4152767"/>
            <a:ext cx="2913203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B3E4CAA5-D70F-4FE1-A461-9220037C832D}"/>
              </a:ext>
            </a:extLst>
          </p:cNvPr>
          <p:cNvSpPr/>
          <p:nvPr/>
        </p:nvSpPr>
        <p:spPr>
          <a:xfrm>
            <a:off x="8179635" y="5217152"/>
            <a:ext cx="2913203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3E3B9-9D87-938D-2D38-D7B018FD2282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0BC22-01AA-29B6-147F-8F364488EA87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691317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5" y="3613679"/>
            <a:ext cx="3571875" cy="1417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6308725"/>
            <a:ext cx="2095009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19B1545D-D242-4110-8BCF-2DFA38835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333911"/>
              </p:ext>
            </p:extLst>
          </p:nvPr>
        </p:nvGraphicFramePr>
        <p:xfrm>
          <a:off x="5033843" y="1895479"/>
          <a:ext cx="3086103" cy="2294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8C2A41D8-1A0E-4C6D-9E51-A8D704B07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1950935"/>
              </p:ext>
            </p:extLst>
          </p:nvPr>
        </p:nvGraphicFramePr>
        <p:xfrm>
          <a:off x="8096769" y="1895479"/>
          <a:ext cx="3086103" cy="2294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4A9B0191-10DC-4EA6-B22B-F374FF8CFF5D}"/>
              </a:ext>
            </a:extLst>
          </p:cNvPr>
          <p:cNvSpPr txBox="1"/>
          <p:nvPr/>
        </p:nvSpPr>
        <p:spPr>
          <a:xfrm>
            <a:off x="5824281" y="438948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38FF57DF-F8DF-4002-AB39-B80046A2A919}"/>
              </a:ext>
            </a:extLst>
          </p:cNvPr>
          <p:cNvSpPr/>
          <p:nvPr/>
        </p:nvSpPr>
        <p:spPr>
          <a:xfrm>
            <a:off x="5548455" y="4706276"/>
            <a:ext cx="2056872" cy="11771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08147E-48BD-45D7-B709-F31BC2FC0C22}"/>
              </a:ext>
            </a:extLst>
          </p:cNvPr>
          <p:cNvSpPr txBox="1"/>
          <p:nvPr/>
        </p:nvSpPr>
        <p:spPr>
          <a:xfrm>
            <a:off x="8887209" y="438948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7F1D4A9C-E4E0-4C11-81A2-A7C9F799D3CA}"/>
              </a:ext>
            </a:extLst>
          </p:cNvPr>
          <p:cNvSpPr/>
          <p:nvPr/>
        </p:nvSpPr>
        <p:spPr>
          <a:xfrm>
            <a:off x="8611383" y="4706276"/>
            <a:ext cx="2056872" cy="11771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3C591-B431-B65A-AF5B-50B297A5A6EC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6B203-AD0D-AD39-92B7-01FCE4B48A14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DE35E-DA3A-34AD-1135-3D4581F046FE}"/>
              </a:ext>
            </a:extLst>
          </p:cNvPr>
          <p:cNvSpPr txBox="1"/>
          <p:nvPr/>
        </p:nvSpPr>
        <p:spPr>
          <a:xfrm>
            <a:off x="695326" y="2132765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8332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3">
            <a:extLst>
              <a:ext uri="{FF2B5EF4-FFF2-40B4-BE49-F238E27FC236}">
                <a16:creationId xmlns:a16="http://schemas.microsoft.com/office/drawing/2014/main" id="{0F19F052-679D-4E2B-9A05-C37E3D3C5A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972546"/>
              </p:ext>
            </p:extLst>
          </p:nvPr>
        </p:nvGraphicFramePr>
        <p:xfrm>
          <a:off x="697707" y="2065701"/>
          <a:ext cx="10717968" cy="2709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5521103-1510-4B17-BBFF-3879B3C47A3B}"/>
              </a:ext>
            </a:extLst>
          </p:cNvPr>
          <p:cNvSpPr txBox="1"/>
          <p:nvPr/>
        </p:nvSpPr>
        <p:spPr>
          <a:xfrm>
            <a:off x="1032502" y="525685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29C2B04B-EE67-467C-8DB8-95446E09B222}"/>
              </a:ext>
            </a:extLst>
          </p:cNvPr>
          <p:cNvSpPr/>
          <p:nvPr/>
        </p:nvSpPr>
        <p:spPr>
          <a:xfrm>
            <a:off x="1032502" y="5611742"/>
            <a:ext cx="2163138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497DBC-D500-4B5F-A9C7-2C7E79A4A73C}"/>
              </a:ext>
            </a:extLst>
          </p:cNvPr>
          <p:cNvSpPr/>
          <p:nvPr/>
        </p:nvSpPr>
        <p:spPr>
          <a:xfrm>
            <a:off x="737017" y="5256856"/>
            <a:ext cx="183828" cy="1838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E35E5-8A04-446A-B2CD-5105173C9EBE}"/>
              </a:ext>
            </a:extLst>
          </p:cNvPr>
          <p:cNvSpPr txBox="1"/>
          <p:nvPr/>
        </p:nvSpPr>
        <p:spPr>
          <a:xfrm>
            <a:off x="3754857" y="525685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9B156958-9F02-4DD0-A067-FBC41A4FD4E2}"/>
              </a:ext>
            </a:extLst>
          </p:cNvPr>
          <p:cNvSpPr/>
          <p:nvPr/>
        </p:nvSpPr>
        <p:spPr>
          <a:xfrm>
            <a:off x="3754857" y="5611742"/>
            <a:ext cx="2163138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EE56FBB-5C25-4BBB-9A72-A7F21B5C60E3}"/>
              </a:ext>
            </a:extLst>
          </p:cNvPr>
          <p:cNvSpPr/>
          <p:nvPr/>
        </p:nvSpPr>
        <p:spPr>
          <a:xfrm>
            <a:off x="3459372" y="5256856"/>
            <a:ext cx="183828" cy="183828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579D6F-EA46-4110-BD5A-6C403EED6960}"/>
              </a:ext>
            </a:extLst>
          </p:cNvPr>
          <p:cNvSpPr txBox="1"/>
          <p:nvPr/>
        </p:nvSpPr>
        <p:spPr>
          <a:xfrm>
            <a:off x="6477212" y="525685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7F00902-7A19-4BC5-A469-C97DD5DA8838}"/>
              </a:ext>
            </a:extLst>
          </p:cNvPr>
          <p:cNvSpPr/>
          <p:nvPr/>
        </p:nvSpPr>
        <p:spPr>
          <a:xfrm>
            <a:off x="6477212" y="5611742"/>
            <a:ext cx="2163138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8A52373-7A94-401E-9D7F-1EAA10FCEFA1}"/>
              </a:ext>
            </a:extLst>
          </p:cNvPr>
          <p:cNvSpPr/>
          <p:nvPr/>
        </p:nvSpPr>
        <p:spPr>
          <a:xfrm>
            <a:off x="6181727" y="5256856"/>
            <a:ext cx="183828" cy="183828"/>
          </a:xfrm>
          <a:prstGeom prst="roundRect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956AE2-CE5A-4C35-A8A8-CB744225255B}"/>
              </a:ext>
            </a:extLst>
          </p:cNvPr>
          <p:cNvSpPr txBox="1"/>
          <p:nvPr/>
        </p:nvSpPr>
        <p:spPr>
          <a:xfrm>
            <a:off x="9199565" y="5256856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F276288F-15C4-47CE-8395-EB67D093AB4F}"/>
              </a:ext>
            </a:extLst>
          </p:cNvPr>
          <p:cNvSpPr/>
          <p:nvPr/>
        </p:nvSpPr>
        <p:spPr>
          <a:xfrm>
            <a:off x="9199565" y="5611742"/>
            <a:ext cx="2163138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86088F2-0341-477F-8D48-979A9937AD13}"/>
              </a:ext>
            </a:extLst>
          </p:cNvPr>
          <p:cNvSpPr/>
          <p:nvPr/>
        </p:nvSpPr>
        <p:spPr>
          <a:xfrm>
            <a:off x="8904080" y="5256856"/>
            <a:ext cx="183828" cy="18382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눈물 방울 6">
            <a:extLst>
              <a:ext uri="{FF2B5EF4-FFF2-40B4-BE49-F238E27FC236}">
                <a16:creationId xmlns:a16="http://schemas.microsoft.com/office/drawing/2014/main" id="{7C3546EC-C7FB-4C27-B079-6980C58A6C0C}"/>
              </a:ext>
            </a:extLst>
          </p:cNvPr>
          <p:cNvSpPr/>
          <p:nvPr/>
        </p:nvSpPr>
        <p:spPr>
          <a:xfrm rot="8100000">
            <a:off x="1941180" y="2084756"/>
            <a:ext cx="859775" cy="85977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23D98A5-3B66-4993-B8BE-D7A8992FCDD5}"/>
              </a:ext>
            </a:extLst>
          </p:cNvPr>
          <p:cNvSpPr/>
          <p:nvPr/>
        </p:nvSpPr>
        <p:spPr>
          <a:xfrm>
            <a:off x="2034136" y="2177711"/>
            <a:ext cx="673856" cy="6738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FF398B-888D-451A-9056-7EE92080AD56}"/>
              </a:ext>
            </a:extLst>
          </p:cNvPr>
          <p:cNvSpPr txBox="1"/>
          <p:nvPr/>
        </p:nvSpPr>
        <p:spPr>
          <a:xfrm>
            <a:off x="2161232" y="2391532"/>
            <a:ext cx="41966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20K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눈물 방울 43">
            <a:extLst>
              <a:ext uri="{FF2B5EF4-FFF2-40B4-BE49-F238E27FC236}">
                <a16:creationId xmlns:a16="http://schemas.microsoft.com/office/drawing/2014/main" id="{EF01705F-A415-4423-B2ED-642EE5579A83}"/>
              </a:ext>
            </a:extLst>
          </p:cNvPr>
          <p:cNvSpPr/>
          <p:nvPr/>
        </p:nvSpPr>
        <p:spPr>
          <a:xfrm rot="8100000">
            <a:off x="4506409" y="2379304"/>
            <a:ext cx="859775" cy="85977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04E6CFB-E1A4-49E7-9C6E-E42B6BC48500}"/>
              </a:ext>
            </a:extLst>
          </p:cNvPr>
          <p:cNvSpPr/>
          <p:nvPr/>
        </p:nvSpPr>
        <p:spPr>
          <a:xfrm>
            <a:off x="4599365" y="2472259"/>
            <a:ext cx="673856" cy="673856"/>
          </a:xfrm>
          <a:prstGeom prst="ellipse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954779-E443-4B51-9275-A197FC371AC8}"/>
              </a:ext>
            </a:extLst>
          </p:cNvPr>
          <p:cNvSpPr txBox="1"/>
          <p:nvPr/>
        </p:nvSpPr>
        <p:spPr>
          <a:xfrm>
            <a:off x="4748904" y="2686080"/>
            <a:ext cx="37478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15K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눈물 방울 47">
            <a:extLst>
              <a:ext uri="{FF2B5EF4-FFF2-40B4-BE49-F238E27FC236}">
                <a16:creationId xmlns:a16="http://schemas.microsoft.com/office/drawing/2014/main" id="{943F4ED0-7D2E-4F04-878B-B30E86F7AE6F}"/>
              </a:ext>
            </a:extLst>
          </p:cNvPr>
          <p:cNvSpPr/>
          <p:nvPr/>
        </p:nvSpPr>
        <p:spPr>
          <a:xfrm rot="8100000">
            <a:off x="7027680" y="2731728"/>
            <a:ext cx="859775" cy="85977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139BD62-8B1A-4630-9DA5-81CD8A1C1EC5}"/>
              </a:ext>
            </a:extLst>
          </p:cNvPr>
          <p:cNvSpPr/>
          <p:nvPr/>
        </p:nvSpPr>
        <p:spPr>
          <a:xfrm>
            <a:off x="7120635" y="2824684"/>
            <a:ext cx="673856" cy="673856"/>
          </a:xfrm>
          <a:prstGeom prst="ellipse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9127D8-3638-469F-B9DE-0640E018EE35}"/>
              </a:ext>
            </a:extLst>
          </p:cNvPr>
          <p:cNvSpPr txBox="1"/>
          <p:nvPr/>
        </p:nvSpPr>
        <p:spPr>
          <a:xfrm>
            <a:off x="7266967" y="3038505"/>
            <a:ext cx="3811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10K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눈물 방울 51">
            <a:extLst>
              <a:ext uri="{FF2B5EF4-FFF2-40B4-BE49-F238E27FC236}">
                <a16:creationId xmlns:a16="http://schemas.microsoft.com/office/drawing/2014/main" id="{1CF26ACE-C561-428B-B564-C4AD936B1461}"/>
              </a:ext>
            </a:extLst>
          </p:cNvPr>
          <p:cNvSpPr/>
          <p:nvPr/>
        </p:nvSpPr>
        <p:spPr>
          <a:xfrm rot="8100000">
            <a:off x="9546560" y="1617304"/>
            <a:ext cx="859775" cy="859775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4C0D3A4-79E4-4200-83E9-BC9B197B6247}"/>
              </a:ext>
            </a:extLst>
          </p:cNvPr>
          <p:cNvSpPr/>
          <p:nvPr/>
        </p:nvSpPr>
        <p:spPr>
          <a:xfrm>
            <a:off x="9639516" y="1710259"/>
            <a:ext cx="673856" cy="6738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812A7C-310C-4F18-B475-F4B9559C208A}"/>
              </a:ext>
            </a:extLst>
          </p:cNvPr>
          <p:cNvSpPr txBox="1"/>
          <p:nvPr/>
        </p:nvSpPr>
        <p:spPr>
          <a:xfrm>
            <a:off x="9774629" y="1924080"/>
            <a:ext cx="4036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27K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6ADA8-F156-CA56-24F4-3E4CAB0B738D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A104-F606-BB8E-04F0-BA7524C9DF82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346321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FE99E42-3694-441F-9CBD-AA52783BDAC7}"/>
              </a:ext>
            </a:extLst>
          </p:cNvPr>
          <p:cNvSpPr/>
          <p:nvPr/>
        </p:nvSpPr>
        <p:spPr>
          <a:xfrm>
            <a:off x="6756423" y="4"/>
            <a:ext cx="5435579" cy="6857999"/>
          </a:xfrm>
          <a:custGeom>
            <a:avLst/>
            <a:gdLst>
              <a:gd name="connsiteX0" fmla="*/ 1207527 w 5435579"/>
              <a:gd name="connsiteY0" fmla="*/ 0 h 6857998"/>
              <a:gd name="connsiteX1" fmla="*/ 5435579 w 5435579"/>
              <a:gd name="connsiteY1" fmla="*/ 0 h 6857998"/>
              <a:gd name="connsiteX2" fmla="*/ 5435579 w 5435579"/>
              <a:gd name="connsiteY2" fmla="*/ 6857998 h 6857998"/>
              <a:gd name="connsiteX3" fmla="*/ 0 w 5435579"/>
              <a:gd name="connsiteY3" fmla="*/ 6857998 h 6857998"/>
              <a:gd name="connsiteX4" fmla="*/ 0 w 5435579"/>
              <a:gd name="connsiteY4" fmla="*/ 685798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579" h="6857998">
                <a:moveTo>
                  <a:pt x="1207527" y="0"/>
                </a:moveTo>
                <a:lnTo>
                  <a:pt x="5435579" y="0"/>
                </a:lnTo>
                <a:lnTo>
                  <a:pt x="5435579" y="6857998"/>
                </a:lnTo>
                <a:lnTo>
                  <a:pt x="0" y="6857998"/>
                </a:lnTo>
                <a:lnTo>
                  <a:pt x="0" y="6857988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2FD30FA-2070-4E4D-B49D-12685545C6FC}"/>
              </a:ext>
            </a:extLst>
          </p:cNvPr>
          <p:cNvSpPr/>
          <p:nvPr/>
        </p:nvSpPr>
        <p:spPr>
          <a:xfrm>
            <a:off x="695327" y="728665"/>
            <a:ext cx="10801349" cy="5400675"/>
          </a:xfrm>
          <a:prstGeom prst="roundRect">
            <a:avLst>
              <a:gd name="adj" fmla="val 496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8B9947B-C5C9-43E6-BB50-A134257EE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66219"/>
              </p:ext>
            </p:extLst>
          </p:nvPr>
        </p:nvGraphicFramePr>
        <p:xfrm>
          <a:off x="6357257" y="1992210"/>
          <a:ext cx="4629036" cy="3483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201">
                  <a:extLst>
                    <a:ext uri="{9D8B030D-6E8A-4147-A177-3AD203B41FA5}">
                      <a16:colId xmlns:a16="http://schemas.microsoft.com/office/drawing/2014/main" val="176683310"/>
                    </a:ext>
                  </a:extLst>
                </a:gridCol>
                <a:gridCol w="1458323">
                  <a:extLst>
                    <a:ext uri="{9D8B030D-6E8A-4147-A177-3AD203B41FA5}">
                      <a16:colId xmlns:a16="http://schemas.microsoft.com/office/drawing/2014/main" val="3181502449"/>
                    </a:ext>
                  </a:extLst>
                </a:gridCol>
                <a:gridCol w="2459512">
                  <a:extLst>
                    <a:ext uri="{9D8B030D-6E8A-4147-A177-3AD203B41FA5}">
                      <a16:colId xmlns:a16="http://schemas.microsoft.com/office/drawing/2014/main" val="844482779"/>
                    </a:ext>
                  </a:extLst>
                </a:gridCol>
              </a:tblGrid>
              <a:tr h="580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01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텍스트 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다른 텍스트를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426480"/>
                  </a:ext>
                </a:extLst>
              </a:tr>
              <a:tr h="580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02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텍스트 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다른 텍스트를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0000"/>
                              <a:lumOff val="4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/>
                        <a:ea typeface="G마켓 산스 TTF Medium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895139"/>
                  </a:ext>
                </a:extLst>
              </a:tr>
              <a:tr h="580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03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텍스트 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다른 텍스트를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0000"/>
                              <a:lumOff val="4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/>
                        <a:ea typeface="G마켓 산스 TTF Medium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411250"/>
                  </a:ext>
                </a:extLst>
              </a:tr>
              <a:tr h="580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04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텍스트 입력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0000"/>
                              <a:lumOff val="4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/>
                        <a:ea typeface="G마켓 산스 TTF Medium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다른 텍스트를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0000"/>
                              <a:lumOff val="4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/>
                        <a:ea typeface="G마켓 산스 TTF Medium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42667"/>
                  </a:ext>
                </a:extLst>
              </a:tr>
              <a:tr h="580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05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텍스트 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다른 텍스트를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0000"/>
                              <a:lumOff val="4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/>
                        <a:ea typeface="G마켓 산스 TTF Medium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462826"/>
                  </a:ext>
                </a:extLst>
              </a:tr>
              <a:tr h="580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60000"/>
                                <a:lumOff val="4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06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60000"/>
                              <a:lumOff val="4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텍스트 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다른 텍스트를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0000"/>
                                <a:lumOff val="4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/>
                          <a:ea typeface="G마켓 산스 TTF Medium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0000"/>
                              <a:lumOff val="4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/>
                        <a:ea typeface="G마켓 산스 TTF Medium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27997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5B7C313-9C1C-4414-9E4A-C00BC94F66D4}"/>
              </a:ext>
            </a:extLst>
          </p:cNvPr>
          <p:cNvSpPr txBox="1"/>
          <p:nvPr/>
        </p:nvSpPr>
        <p:spPr>
          <a:xfrm>
            <a:off x="1321822" y="1438212"/>
            <a:ext cx="212333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</a:t>
            </a:r>
            <a:endParaRPr lang="en-US" altLang="ko-KR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BE47B2-DC19-49A1-956B-09B387AC35B2}"/>
              </a:ext>
            </a:extLst>
          </p:cNvPr>
          <p:cNvSpPr txBox="1"/>
          <p:nvPr/>
        </p:nvSpPr>
        <p:spPr>
          <a:xfrm>
            <a:off x="1352777" y="1191048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000E61-9862-44B2-8DAF-5781106BC618}"/>
              </a:ext>
            </a:extLst>
          </p:cNvPr>
          <p:cNvSpPr txBox="1"/>
          <p:nvPr/>
        </p:nvSpPr>
        <p:spPr>
          <a:xfrm>
            <a:off x="1321820" y="4423517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6ACF18E8-B08E-48C0-B65B-5994CBD71928}"/>
              </a:ext>
            </a:extLst>
          </p:cNvPr>
          <p:cNvSpPr/>
          <p:nvPr/>
        </p:nvSpPr>
        <p:spPr>
          <a:xfrm>
            <a:off x="1321820" y="4778404"/>
            <a:ext cx="3933768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70A3E3-3FD1-4B3C-B74B-16EB2DF6EDDC}"/>
              </a:ext>
            </a:extLst>
          </p:cNvPr>
          <p:cNvSpPr/>
          <p:nvPr/>
        </p:nvSpPr>
        <p:spPr>
          <a:xfrm>
            <a:off x="6357257" y="1438212"/>
            <a:ext cx="4629036" cy="553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7D88A37-5DD0-4E3F-95B3-396C697DB341}"/>
              </a:ext>
            </a:extLst>
          </p:cNvPr>
          <p:cNvSpPr/>
          <p:nvPr/>
        </p:nvSpPr>
        <p:spPr>
          <a:xfrm>
            <a:off x="6537236" y="2089356"/>
            <a:ext cx="361511" cy="3615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72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01</a:t>
            </a:r>
            <a:endParaRPr lang="ko-KR" altLang="en-US" sz="1200" dirty="0">
              <a:ln>
                <a:solidFill>
                  <a:schemeClr val="tx1">
                    <a:lumMod val="60000"/>
                    <a:lumOff val="40000"/>
                    <a:alpha val="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37E53E0-A705-4FD2-926A-ADE953FC67C8}"/>
              </a:ext>
            </a:extLst>
          </p:cNvPr>
          <p:cNvSpPr/>
          <p:nvPr/>
        </p:nvSpPr>
        <p:spPr>
          <a:xfrm>
            <a:off x="6537236" y="2665112"/>
            <a:ext cx="361511" cy="3615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72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02</a:t>
            </a:r>
            <a:endParaRPr lang="ko-KR" altLang="en-US" sz="1200" dirty="0">
              <a:ln>
                <a:solidFill>
                  <a:schemeClr val="tx1">
                    <a:lumMod val="60000"/>
                    <a:lumOff val="40000"/>
                    <a:alpha val="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5EF034E1-5FDB-4BAF-906E-A797238DA36D}"/>
              </a:ext>
            </a:extLst>
          </p:cNvPr>
          <p:cNvSpPr/>
          <p:nvPr/>
        </p:nvSpPr>
        <p:spPr>
          <a:xfrm>
            <a:off x="6537236" y="3240868"/>
            <a:ext cx="361511" cy="3615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72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03</a:t>
            </a:r>
            <a:endParaRPr lang="ko-KR" altLang="en-US" sz="1200" dirty="0">
              <a:ln>
                <a:solidFill>
                  <a:schemeClr val="tx1">
                    <a:lumMod val="60000"/>
                    <a:lumOff val="40000"/>
                    <a:alpha val="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EB228DE2-90A3-41E7-BB7C-4D6E2F172A34}"/>
              </a:ext>
            </a:extLst>
          </p:cNvPr>
          <p:cNvSpPr/>
          <p:nvPr/>
        </p:nvSpPr>
        <p:spPr>
          <a:xfrm>
            <a:off x="6537236" y="3816624"/>
            <a:ext cx="361511" cy="3615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72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04</a:t>
            </a:r>
            <a:endParaRPr lang="ko-KR" altLang="en-US" sz="1200" dirty="0">
              <a:ln>
                <a:solidFill>
                  <a:schemeClr val="tx1">
                    <a:lumMod val="60000"/>
                    <a:lumOff val="40000"/>
                    <a:alpha val="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BC1A0157-5426-4451-B200-F03906910A12}"/>
              </a:ext>
            </a:extLst>
          </p:cNvPr>
          <p:cNvSpPr/>
          <p:nvPr/>
        </p:nvSpPr>
        <p:spPr>
          <a:xfrm>
            <a:off x="6537236" y="4392380"/>
            <a:ext cx="361511" cy="3615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72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05</a:t>
            </a:r>
            <a:endParaRPr lang="ko-KR" altLang="en-US" sz="1200" dirty="0">
              <a:ln>
                <a:solidFill>
                  <a:schemeClr val="tx1">
                    <a:lumMod val="60000"/>
                    <a:lumOff val="40000"/>
                    <a:alpha val="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949BF17F-7637-40A1-A1BE-C44C2908F843}"/>
              </a:ext>
            </a:extLst>
          </p:cNvPr>
          <p:cNvSpPr/>
          <p:nvPr/>
        </p:nvSpPr>
        <p:spPr>
          <a:xfrm>
            <a:off x="6537236" y="4968136"/>
            <a:ext cx="361511" cy="3615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72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06</a:t>
            </a:r>
            <a:endParaRPr lang="ko-KR" altLang="en-US" sz="1200" dirty="0">
              <a:ln>
                <a:solidFill>
                  <a:schemeClr val="tx1">
                    <a:lumMod val="60000"/>
                    <a:lumOff val="40000"/>
                    <a:alpha val="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822E06C-6D8F-4796-A335-26256E4ADE30}"/>
              </a:ext>
            </a:extLst>
          </p:cNvPr>
          <p:cNvSpPr txBox="1"/>
          <p:nvPr/>
        </p:nvSpPr>
        <p:spPr>
          <a:xfrm>
            <a:off x="6575336" y="1626537"/>
            <a:ext cx="3058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No.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DE1B5F-DED5-492A-BD59-5380ABACFF67}"/>
              </a:ext>
            </a:extLst>
          </p:cNvPr>
          <p:cNvSpPr txBox="1"/>
          <p:nvPr/>
        </p:nvSpPr>
        <p:spPr>
          <a:xfrm>
            <a:off x="7142791" y="1626537"/>
            <a:ext cx="8537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 입력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AAF1A4-5356-4388-BA30-0F63A04108FE}"/>
              </a:ext>
            </a:extLst>
          </p:cNvPr>
          <p:cNvSpPr txBox="1"/>
          <p:nvPr/>
        </p:nvSpPr>
        <p:spPr>
          <a:xfrm>
            <a:off x="8585441" y="1626537"/>
            <a:ext cx="8537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345294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D20303-18EE-D44F-D856-37CE9CC0C711}"/>
              </a:ext>
            </a:extLst>
          </p:cNvPr>
          <p:cNvSpPr txBox="1"/>
          <p:nvPr/>
        </p:nvSpPr>
        <p:spPr>
          <a:xfrm>
            <a:off x="695326" y="1906797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3539659"/>
            <a:ext cx="1000125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5" y="4666766"/>
            <a:ext cx="3888243" cy="937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aphicFrame>
        <p:nvGraphicFramePr>
          <p:cNvPr id="19" name="Chart 32">
            <a:extLst>
              <a:ext uri="{FF2B5EF4-FFF2-40B4-BE49-F238E27FC236}">
                <a16:creationId xmlns:a16="http://schemas.microsoft.com/office/drawing/2014/main" id="{5805BDFE-D822-4E34-A1D2-57C8AFCFF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336984"/>
              </p:ext>
            </p:extLst>
          </p:nvPr>
        </p:nvGraphicFramePr>
        <p:xfrm>
          <a:off x="5476123" y="1882839"/>
          <a:ext cx="6145247" cy="394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91764D2-E54E-49B1-B361-1BE3C2278FE3}"/>
              </a:ext>
            </a:extLst>
          </p:cNvPr>
          <p:cNvSpPr txBox="1"/>
          <p:nvPr/>
        </p:nvSpPr>
        <p:spPr>
          <a:xfrm>
            <a:off x="695325" y="429430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3A27B-69E3-4593-E023-423F515803C3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67E90-1343-0BBA-F184-2B1902981D89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89995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98">
            <a:extLst>
              <a:ext uri="{FF2B5EF4-FFF2-40B4-BE49-F238E27FC236}">
                <a16:creationId xmlns:a16="http://schemas.microsoft.com/office/drawing/2014/main" id="{884A636F-55A4-476A-A826-C277A107A2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738234"/>
              </p:ext>
            </p:extLst>
          </p:nvPr>
        </p:nvGraphicFramePr>
        <p:xfrm>
          <a:off x="187303" y="2004312"/>
          <a:ext cx="6552728" cy="4506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EBA66FA-8556-4B00-978A-5BA04CFE1097}"/>
              </a:ext>
            </a:extLst>
          </p:cNvPr>
          <p:cNvSpPr/>
          <p:nvPr/>
        </p:nvSpPr>
        <p:spPr>
          <a:xfrm>
            <a:off x="6913584" y="3670303"/>
            <a:ext cx="1976831" cy="2276547"/>
          </a:xfrm>
          <a:prstGeom prst="roundRect">
            <a:avLst>
              <a:gd name="adj" fmla="val 703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C3C579C-1E9C-4EA7-8E33-B5E811D27FED}"/>
              </a:ext>
            </a:extLst>
          </p:cNvPr>
          <p:cNvSpPr/>
          <p:nvPr/>
        </p:nvSpPr>
        <p:spPr>
          <a:xfrm>
            <a:off x="6913584" y="2091013"/>
            <a:ext cx="1976831" cy="1386339"/>
          </a:xfrm>
          <a:prstGeom prst="roundRect">
            <a:avLst>
              <a:gd name="adj" fmla="val 7030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0D80573-4D0D-40E4-B06A-00FB09584B8A}"/>
              </a:ext>
            </a:extLst>
          </p:cNvPr>
          <p:cNvSpPr/>
          <p:nvPr/>
        </p:nvSpPr>
        <p:spPr>
          <a:xfrm>
            <a:off x="9137500" y="2091011"/>
            <a:ext cx="1976831" cy="3855836"/>
          </a:xfrm>
          <a:prstGeom prst="roundRect">
            <a:avLst>
              <a:gd name="adj" fmla="val 7030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F88B3A-A7EC-44B1-9D3F-03975FE84A06}"/>
              </a:ext>
            </a:extLst>
          </p:cNvPr>
          <p:cNvSpPr txBox="1"/>
          <p:nvPr/>
        </p:nvSpPr>
        <p:spPr>
          <a:xfrm>
            <a:off x="7156599" y="4788261"/>
            <a:ext cx="7448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250%</a:t>
            </a:r>
          </a:p>
        </p:txBody>
      </p:sp>
      <p:grpSp>
        <p:nvGrpSpPr>
          <p:cNvPr id="67" name="그래픽 33">
            <a:extLst>
              <a:ext uri="{FF2B5EF4-FFF2-40B4-BE49-F238E27FC236}">
                <a16:creationId xmlns:a16="http://schemas.microsoft.com/office/drawing/2014/main" id="{80D37F2C-3BB8-4809-9DBF-93D6BD77206E}"/>
              </a:ext>
            </a:extLst>
          </p:cNvPr>
          <p:cNvGrpSpPr/>
          <p:nvPr/>
        </p:nvGrpSpPr>
        <p:grpSpPr>
          <a:xfrm>
            <a:off x="7156600" y="3999050"/>
            <a:ext cx="394823" cy="362180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5953F3F-62C1-4973-A5D7-A9656CCFA0E2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CC9BA195-983A-48C2-BB4D-EFC86C68DB2E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150A3A4C-3515-400E-A25F-83851E01FCBD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1" name="Rectangle 5">
            <a:extLst>
              <a:ext uri="{FF2B5EF4-FFF2-40B4-BE49-F238E27FC236}">
                <a16:creationId xmlns:a16="http://schemas.microsoft.com/office/drawing/2014/main" id="{7DFE01F3-9E08-430E-A2BF-9F493EDCEAE8}"/>
              </a:ext>
            </a:extLst>
          </p:cNvPr>
          <p:cNvSpPr/>
          <p:nvPr/>
        </p:nvSpPr>
        <p:spPr>
          <a:xfrm>
            <a:off x="7156600" y="5215217"/>
            <a:ext cx="1172063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72" name="그래픽 47">
            <a:extLst>
              <a:ext uri="{FF2B5EF4-FFF2-40B4-BE49-F238E27FC236}">
                <a16:creationId xmlns:a16="http://schemas.microsoft.com/office/drawing/2014/main" id="{CD33AA7D-4E0B-4D71-957B-BF8207350FA6}"/>
              </a:ext>
            </a:extLst>
          </p:cNvPr>
          <p:cNvGrpSpPr/>
          <p:nvPr/>
        </p:nvGrpSpPr>
        <p:grpSpPr>
          <a:xfrm>
            <a:off x="7156600" y="2282828"/>
            <a:ext cx="391485" cy="395327"/>
            <a:chOff x="5676075" y="3152409"/>
            <a:chExt cx="839849" cy="848092"/>
          </a:xfrm>
          <a:solidFill>
            <a:schemeClr val="accent2"/>
          </a:solidFill>
        </p:grpSpPr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4CC9159-162C-4506-AA35-420B8F14815B}"/>
                </a:ext>
              </a:extLst>
            </p:cNvPr>
            <p:cNvSpPr/>
            <p:nvPr/>
          </p:nvSpPr>
          <p:spPr>
            <a:xfrm>
              <a:off x="6054847" y="3152409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44BE6A4-43E4-45B9-AB65-125ED2B5F638}"/>
                </a:ext>
              </a:extLst>
            </p:cNvPr>
            <p:cNvSpPr/>
            <p:nvPr/>
          </p:nvSpPr>
          <p:spPr>
            <a:xfrm>
              <a:off x="6054847" y="3973998"/>
              <a:ext cx="82304" cy="26502"/>
            </a:xfrm>
            <a:custGeom>
              <a:avLst/>
              <a:gdLst>
                <a:gd name="connsiteX0" fmla="*/ 0 w 82304"/>
                <a:gd name="connsiteY0" fmla="*/ 0 h 26502"/>
                <a:gd name="connsiteX1" fmla="*/ 82305 w 82304"/>
                <a:gd name="connsiteY1" fmla="*/ 0 h 26502"/>
                <a:gd name="connsiteX2" fmla="*/ 82305 w 82304"/>
                <a:gd name="connsiteY2" fmla="*/ 26503 h 26502"/>
                <a:gd name="connsiteX3" fmla="*/ 0 w 82304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04" h="26502">
                  <a:moveTo>
                    <a:pt x="0" y="0"/>
                  </a:moveTo>
                  <a:lnTo>
                    <a:pt x="82305" y="0"/>
                  </a:lnTo>
                  <a:lnTo>
                    <a:pt x="82305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94DF4B3-2EAA-4016-86B8-2A2625135955}"/>
                </a:ext>
              </a:extLst>
            </p:cNvPr>
            <p:cNvSpPr/>
            <p:nvPr/>
          </p:nvSpPr>
          <p:spPr>
            <a:xfrm>
              <a:off x="6489421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4C6FDD8-98AF-4D99-9E9A-8E064E1708D0}"/>
                </a:ext>
              </a:extLst>
            </p:cNvPr>
            <p:cNvSpPr/>
            <p:nvPr/>
          </p:nvSpPr>
          <p:spPr>
            <a:xfrm>
              <a:off x="5676075" y="3534898"/>
              <a:ext cx="26502" cy="83119"/>
            </a:xfrm>
            <a:custGeom>
              <a:avLst/>
              <a:gdLst>
                <a:gd name="connsiteX0" fmla="*/ 0 w 26502"/>
                <a:gd name="connsiteY0" fmla="*/ 0 h 83119"/>
                <a:gd name="connsiteX1" fmla="*/ 26503 w 26502"/>
                <a:gd name="connsiteY1" fmla="*/ 0 h 83119"/>
                <a:gd name="connsiteX2" fmla="*/ 26503 w 26502"/>
                <a:gd name="connsiteY2" fmla="*/ 83120 h 83119"/>
                <a:gd name="connsiteX3" fmla="*/ 0 w 26502"/>
                <a:gd name="connsiteY3" fmla="*/ 83120 h 8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02" h="83119">
                  <a:moveTo>
                    <a:pt x="0" y="0"/>
                  </a:moveTo>
                  <a:lnTo>
                    <a:pt x="26503" y="0"/>
                  </a:lnTo>
                  <a:lnTo>
                    <a:pt x="26503" y="83120"/>
                  </a:lnTo>
                  <a:lnTo>
                    <a:pt x="0" y="83120"/>
                  </a:ln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8" name="그래픽 47">
              <a:extLst>
                <a:ext uri="{FF2B5EF4-FFF2-40B4-BE49-F238E27FC236}">
                  <a16:creationId xmlns:a16="http://schemas.microsoft.com/office/drawing/2014/main" id="{F1C547A3-78CA-4F94-A43C-A91336A45ABF}"/>
                </a:ext>
              </a:extLst>
            </p:cNvPr>
            <p:cNvGrpSpPr/>
            <p:nvPr/>
          </p:nvGrpSpPr>
          <p:grpSpPr>
            <a:xfrm>
              <a:off x="5723343" y="3199531"/>
              <a:ext cx="745307" cy="752595"/>
              <a:chOff x="5723343" y="3199531"/>
              <a:chExt cx="745307" cy="752595"/>
            </a:xfrm>
            <a:grpFill/>
          </p:grpSpPr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77E3206E-B7A0-49D5-9510-2960B60ECAE8}"/>
                  </a:ext>
                </a:extLst>
              </p:cNvPr>
              <p:cNvSpPr/>
              <p:nvPr/>
            </p:nvSpPr>
            <p:spPr>
              <a:xfrm>
                <a:off x="5933298" y="3199531"/>
                <a:ext cx="325395" cy="200103"/>
              </a:xfrm>
              <a:custGeom>
                <a:avLst/>
                <a:gdLst>
                  <a:gd name="connsiteX0" fmla="*/ 255170 w 325395"/>
                  <a:gd name="connsiteY0" fmla="*/ 200103 h 200103"/>
                  <a:gd name="connsiteX1" fmla="*/ 242886 w 325395"/>
                  <a:gd name="connsiteY1" fmla="*/ 194564 h 200103"/>
                  <a:gd name="connsiteX2" fmla="*/ 162681 w 325395"/>
                  <a:gd name="connsiteY2" fmla="*/ 177304 h 200103"/>
                  <a:gd name="connsiteX3" fmla="*/ 82503 w 325395"/>
                  <a:gd name="connsiteY3" fmla="*/ 194558 h 200103"/>
                  <a:gd name="connsiteX4" fmla="*/ 70219 w 325395"/>
                  <a:gd name="connsiteY4" fmla="*/ 200103 h 200103"/>
                  <a:gd name="connsiteX5" fmla="*/ 0 w 325395"/>
                  <a:gd name="connsiteY5" fmla="*/ 37502 h 200103"/>
                  <a:gd name="connsiteX6" fmla="*/ 11946 w 325395"/>
                  <a:gd name="connsiteY6" fmla="*/ 32161 h 200103"/>
                  <a:gd name="connsiteX7" fmla="*/ 162681 w 325395"/>
                  <a:gd name="connsiteY7" fmla="*/ 0 h 200103"/>
                  <a:gd name="connsiteX8" fmla="*/ 313450 w 325395"/>
                  <a:gd name="connsiteY8" fmla="*/ 32161 h 200103"/>
                  <a:gd name="connsiteX9" fmla="*/ 325396 w 325395"/>
                  <a:gd name="connsiteY9" fmla="*/ 37502 h 200103"/>
                  <a:gd name="connsiteX10" fmla="*/ 255170 w 325395"/>
                  <a:gd name="connsiteY10" fmla="*/ 200103 h 200103"/>
                  <a:gd name="connsiteX11" fmla="*/ 162681 w 325395"/>
                  <a:gd name="connsiteY11" fmla="*/ 150795 h 200103"/>
                  <a:gd name="connsiteX12" fmla="*/ 241362 w 325395"/>
                  <a:gd name="connsiteY12" fmla="*/ 165232 h 200103"/>
                  <a:gd name="connsiteX13" fmla="*/ 290591 w 325395"/>
                  <a:gd name="connsiteY13" fmla="*/ 51243 h 200103"/>
                  <a:gd name="connsiteX14" fmla="*/ 162681 w 325395"/>
                  <a:gd name="connsiteY14" fmla="*/ 26503 h 200103"/>
                  <a:gd name="connsiteX15" fmla="*/ 34805 w 325395"/>
                  <a:gd name="connsiteY15" fmla="*/ 51243 h 200103"/>
                  <a:gd name="connsiteX16" fmla="*/ 84041 w 325395"/>
                  <a:gd name="connsiteY16" fmla="*/ 165226 h 200103"/>
                  <a:gd name="connsiteX17" fmla="*/ 162681 w 325395"/>
                  <a:gd name="connsiteY17" fmla="*/ 150795 h 20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5395" h="200103">
                    <a:moveTo>
                      <a:pt x="255170" y="200103"/>
                    </a:moveTo>
                    <a:lnTo>
                      <a:pt x="242886" y="194564"/>
                    </a:lnTo>
                    <a:cubicBezTo>
                      <a:pt x="217516" y="183108"/>
                      <a:pt x="190529" y="177304"/>
                      <a:pt x="162681" y="177304"/>
                    </a:cubicBezTo>
                    <a:cubicBezTo>
                      <a:pt x="134840" y="177304"/>
                      <a:pt x="107867" y="183108"/>
                      <a:pt x="82503" y="194558"/>
                    </a:cubicBezTo>
                    <a:lnTo>
                      <a:pt x="70219" y="200103"/>
                    </a:lnTo>
                    <a:lnTo>
                      <a:pt x="0" y="37502"/>
                    </a:lnTo>
                    <a:lnTo>
                      <a:pt x="11946" y="32161"/>
                    </a:lnTo>
                    <a:cubicBezTo>
                      <a:pt x="59704" y="10820"/>
                      <a:pt x="110418" y="0"/>
                      <a:pt x="162681" y="0"/>
                    </a:cubicBezTo>
                    <a:cubicBezTo>
                      <a:pt x="214965" y="0"/>
                      <a:pt x="265691" y="10820"/>
                      <a:pt x="313450" y="32161"/>
                    </a:cubicBezTo>
                    <a:lnTo>
                      <a:pt x="325396" y="37502"/>
                    </a:lnTo>
                    <a:lnTo>
                      <a:pt x="255170" y="200103"/>
                    </a:lnTo>
                    <a:close/>
                    <a:moveTo>
                      <a:pt x="162681" y="150795"/>
                    </a:moveTo>
                    <a:cubicBezTo>
                      <a:pt x="189807" y="150795"/>
                      <a:pt x="216210" y="155645"/>
                      <a:pt x="241362" y="165232"/>
                    </a:cubicBezTo>
                    <a:lnTo>
                      <a:pt x="290591" y="51243"/>
                    </a:lnTo>
                    <a:cubicBezTo>
                      <a:pt x="249810" y="34818"/>
                      <a:pt x="206842" y="26503"/>
                      <a:pt x="162681" y="26503"/>
                    </a:cubicBezTo>
                    <a:cubicBezTo>
                      <a:pt x="118541" y="26503"/>
                      <a:pt x="75580" y="34818"/>
                      <a:pt x="34805" y="51243"/>
                    </a:cubicBezTo>
                    <a:lnTo>
                      <a:pt x="84041" y="165226"/>
                    </a:lnTo>
                    <a:cubicBezTo>
                      <a:pt x="109172" y="155645"/>
                      <a:pt x="135562" y="150795"/>
                      <a:pt x="162681" y="150795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BB18F833-E9DB-4ECE-97D8-C228DEBC938C}"/>
                  </a:ext>
                </a:extLst>
              </p:cNvPr>
              <p:cNvSpPr/>
              <p:nvPr/>
            </p:nvSpPr>
            <p:spPr>
              <a:xfrm>
                <a:off x="5936141" y="3753507"/>
                <a:ext cx="319684" cy="198619"/>
              </a:xfrm>
              <a:custGeom>
                <a:avLst/>
                <a:gdLst>
                  <a:gd name="connsiteX0" fmla="*/ 159839 w 319684"/>
                  <a:gd name="connsiteY0" fmla="*/ 198619 h 198619"/>
                  <a:gd name="connsiteX1" fmla="*/ 12099 w 319684"/>
                  <a:gd name="connsiteY1" fmla="*/ 167823 h 198619"/>
                  <a:gd name="connsiteX2" fmla="*/ 0 w 319684"/>
                  <a:gd name="connsiteY2" fmla="*/ 162542 h 198619"/>
                  <a:gd name="connsiteX3" fmla="*/ 70180 w 319684"/>
                  <a:gd name="connsiteY3" fmla="*/ 0 h 198619"/>
                  <a:gd name="connsiteX4" fmla="*/ 82358 w 319684"/>
                  <a:gd name="connsiteY4" fmla="*/ 5281 h 198619"/>
                  <a:gd name="connsiteX5" fmla="*/ 159839 w 319684"/>
                  <a:gd name="connsiteY5" fmla="*/ 21308 h 198619"/>
                  <a:gd name="connsiteX6" fmla="*/ 237313 w 319684"/>
                  <a:gd name="connsiteY6" fmla="*/ 5281 h 198619"/>
                  <a:gd name="connsiteX7" fmla="*/ 249491 w 319684"/>
                  <a:gd name="connsiteY7" fmla="*/ 0 h 198619"/>
                  <a:gd name="connsiteX8" fmla="*/ 319684 w 319684"/>
                  <a:gd name="connsiteY8" fmla="*/ 162542 h 198619"/>
                  <a:gd name="connsiteX9" fmla="*/ 307586 w 319684"/>
                  <a:gd name="connsiteY9" fmla="*/ 167823 h 198619"/>
                  <a:gd name="connsiteX10" fmla="*/ 159839 w 319684"/>
                  <a:gd name="connsiteY10" fmla="*/ 198619 h 198619"/>
                  <a:gd name="connsiteX11" fmla="*/ 34898 w 319684"/>
                  <a:gd name="connsiteY11" fmla="*/ 148582 h 198619"/>
                  <a:gd name="connsiteX12" fmla="*/ 159839 w 319684"/>
                  <a:gd name="connsiteY12" fmla="*/ 172116 h 198619"/>
                  <a:gd name="connsiteX13" fmla="*/ 284787 w 319684"/>
                  <a:gd name="connsiteY13" fmla="*/ 148582 h 198619"/>
                  <a:gd name="connsiteX14" fmla="*/ 235524 w 319684"/>
                  <a:gd name="connsiteY14" fmla="*/ 34507 h 198619"/>
                  <a:gd name="connsiteX15" fmla="*/ 159832 w 319684"/>
                  <a:gd name="connsiteY15" fmla="*/ 47805 h 198619"/>
                  <a:gd name="connsiteX16" fmla="*/ 84147 w 319684"/>
                  <a:gd name="connsiteY16" fmla="*/ 34507 h 198619"/>
                  <a:gd name="connsiteX17" fmla="*/ 34898 w 319684"/>
                  <a:gd name="connsiteY17" fmla="*/ 148582 h 19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684" h="198619">
                    <a:moveTo>
                      <a:pt x="159839" y="198619"/>
                    </a:moveTo>
                    <a:cubicBezTo>
                      <a:pt x="108622" y="198619"/>
                      <a:pt x="58916" y="188257"/>
                      <a:pt x="12099" y="167823"/>
                    </a:cubicBezTo>
                    <a:lnTo>
                      <a:pt x="0" y="162542"/>
                    </a:lnTo>
                    <a:lnTo>
                      <a:pt x="70180" y="0"/>
                    </a:lnTo>
                    <a:lnTo>
                      <a:pt x="82358" y="5281"/>
                    </a:lnTo>
                    <a:cubicBezTo>
                      <a:pt x="106893" y="15915"/>
                      <a:pt x="132958" y="21308"/>
                      <a:pt x="159839" y="21308"/>
                    </a:cubicBezTo>
                    <a:cubicBezTo>
                      <a:pt x="186733" y="21308"/>
                      <a:pt x="212798" y="15922"/>
                      <a:pt x="237313" y="5281"/>
                    </a:cubicBezTo>
                    <a:lnTo>
                      <a:pt x="249491" y="0"/>
                    </a:lnTo>
                    <a:lnTo>
                      <a:pt x="319684" y="162542"/>
                    </a:lnTo>
                    <a:lnTo>
                      <a:pt x="307586" y="167823"/>
                    </a:lnTo>
                    <a:cubicBezTo>
                      <a:pt x="260775" y="188257"/>
                      <a:pt x="211069" y="198619"/>
                      <a:pt x="159839" y="198619"/>
                    </a:cubicBezTo>
                    <a:close/>
                    <a:moveTo>
                      <a:pt x="34898" y="148582"/>
                    </a:moveTo>
                    <a:cubicBezTo>
                      <a:pt x="74751" y="164199"/>
                      <a:pt x="116719" y="172116"/>
                      <a:pt x="159839" y="172116"/>
                    </a:cubicBezTo>
                    <a:cubicBezTo>
                      <a:pt x="202972" y="172116"/>
                      <a:pt x="244940" y="164205"/>
                      <a:pt x="284787" y="148582"/>
                    </a:cubicBezTo>
                    <a:lnTo>
                      <a:pt x="235524" y="34507"/>
                    </a:lnTo>
                    <a:cubicBezTo>
                      <a:pt x="211314" y="43339"/>
                      <a:pt x="185911" y="47805"/>
                      <a:pt x="159832" y="47805"/>
                    </a:cubicBezTo>
                    <a:cubicBezTo>
                      <a:pt x="133767" y="47805"/>
                      <a:pt x="108364" y="43332"/>
                      <a:pt x="84147" y="34507"/>
                    </a:cubicBezTo>
                    <a:lnTo>
                      <a:pt x="34898" y="148582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A1EF3FBE-D83F-4DA9-BC16-B1C9519D411A}"/>
                  </a:ext>
                </a:extLst>
              </p:cNvPr>
              <p:cNvSpPr/>
              <p:nvPr/>
            </p:nvSpPr>
            <p:spPr>
              <a:xfrm>
                <a:off x="5723343" y="3416265"/>
                <a:ext cx="199248" cy="325720"/>
              </a:xfrm>
              <a:custGeom>
                <a:avLst/>
                <a:gdLst>
                  <a:gd name="connsiteX0" fmla="*/ 38065 w 199248"/>
                  <a:gd name="connsiteY0" fmla="*/ 325720 h 325720"/>
                  <a:gd name="connsiteX1" fmla="*/ 32691 w 199248"/>
                  <a:gd name="connsiteY1" fmla="*/ 313662 h 325720"/>
                  <a:gd name="connsiteX2" fmla="*/ 0 w 199248"/>
                  <a:gd name="connsiteY2" fmla="*/ 159567 h 325720"/>
                  <a:gd name="connsiteX3" fmla="*/ 29577 w 199248"/>
                  <a:gd name="connsiteY3" fmla="*/ 12423 h 325720"/>
                  <a:gd name="connsiteX4" fmla="*/ 34805 w 199248"/>
                  <a:gd name="connsiteY4" fmla="*/ 0 h 325720"/>
                  <a:gd name="connsiteX5" fmla="*/ 195876 w 199248"/>
                  <a:gd name="connsiteY5" fmla="*/ 70975 h 325720"/>
                  <a:gd name="connsiteX6" fmla="*/ 190933 w 199248"/>
                  <a:gd name="connsiteY6" fmla="*/ 82941 h 325720"/>
                  <a:gd name="connsiteX7" fmla="*/ 175774 w 199248"/>
                  <a:gd name="connsiteY7" fmla="*/ 159567 h 325720"/>
                  <a:gd name="connsiteX8" fmla="*/ 193703 w 199248"/>
                  <a:gd name="connsiteY8" fmla="*/ 242488 h 325720"/>
                  <a:gd name="connsiteX9" fmla="*/ 199249 w 199248"/>
                  <a:gd name="connsiteY9" fmla="*/ 254686 h 325720"/>
                  <a:gd name="connsiteX10" fmla="*/ 38065 w 199248"/>
                  <a:gd name="connsiteY10" fmla="*/ 325720 h 325720"/>
                  <a:gd name="connsiteX11" fmla="*/ 49017 w 199248"/>
                  <a:gd name="connsiteY11" fmla="*/ 35229 h 325720"/>
                  <a:gd name="connsiteX12" fmla="*/ 26510 w 199248"/>
                  <a:gd name="connsiteY12" fmla="*/ 159567 h 325720"/>
                  <a:gd name="connsiteX13" fmla="*/ 51767 w 199248"/>
                  <a:gd name="connsiteY13" fmla="*/ 290723 h 325720"/>
                  <a:gd name="connsiteX14" fmla="*/ 164397 w 199248"/>
                  <a:gd name="connsiteY14" fmla="*/ 241090 h 325720"/>
                  <a:gd name="connsiteX15" fmla="*/ 149284 w 199248"/>
                  <a:gd name="connsiteY15" fmla="*/ 159567 h 325720"/>
                  <a:gd name="connsiteX16" fmla="*/ 161846 w 199248"/>
                  <a:gd name="connsiteY16" fmla="*/ 84942 h 325720"/>
                  <a:gd name="connsiteX17" fmla="*/ 49017 w 199248"/>
                  <a:gd name="connsiteY17" fmla="*/ 35229 h 32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48" h="325720">
                    <a:moveTo>
                      <a:pt x="38065" y="325720"/>
                    </a:moveTo>
                    <a:lnTo>
                      <a:pt x="32691" y="313662"/>
                    </a:lnTo>
                    <a:cubicBezTo>
                      <a:pt x="10999" y="264949"/>
                      <a:pt x="0" y="213103"/>
                      <a:pt x="0" y="159567"/>
                    </a:cubicBezTo>
                    <a:cubicBezTo>
                      <a:pt x="0" y="108549"/>
                      <a:pt x="9952" y="59048"/>
                      <a:pt x="29577" y="12423"/>
                    </a:cubicBezTo>
                    <a:lnTo>
                      <a:pt x="34805" y="0"/>
                    </a:lnTo>
                    <a:lnTo>
                      <a:pt x="195876" y="70975"/>
                    </a:lnTo>
                    <a:lnTo>
                      <a:pt x="190933" y="82941"/>
                    </a:lnTo>
                    <a:cubicBezTo>
                      <a:pt x="180876" y="107297"/>
                      <a:pt x="175774" y="133078"/>
                      <a:pt x="175774" y="159567"/>
                    </a:cubicBezTo>
                    <a:cubicBezTo>
                      <a:pt x="175774" y="188409"/>
                      <a:pt x="181803" y="216303"/>
                      <a:pt x="193703" y="242488"/>
                    </a:cubicBezTo>
                    <a:lnTo>
                      <a:pt x="199249" y="254686"/>
                    </a:lnTo>
                    <a:lnTo>
                      <a:pt x="38065" y="325720"/>
                    </a:lnTo>
                    <a:close/>
                    <a:moveTo>
                      <a:pt x="49017" y="35229"/>
                    </a:moveTo>
                    <a:cubicBezTo>
                      <a:pt x="34076" y="74884"/>
                      <a:pt x="26510" y="116646"/>
                      <a:pt x="26510" y="159567"/>
                    </a:cubicBezTo>
                    <a:cubicBezTo>
                      <a:pt x="26510" y="204940"/>
                      <a:pt x="34997" y="248995"/>
                      <a:pt x="51767" y="290723"/>
                    </a:cubicBezTo>
                    <a:lnTo>
                      <a:pt x="164397" y="241090"/>
                    </a:lnTo>
                    <a:cubicBezTo>
                      <a:pt x="154359" y="215077"/>
                      <a:pt x="149284" y="187720"/>
                      <a:pt x="149284" y="159567"/>
                    </a:cubicBezTo>
                    <a:cubicBezTo>
                      <a:pt x="149284" y="133946"/>
                      <a:pt x="153505" y="108900"/>
                      <a:pt x="161846" y="84942"/>
                    </a:cubicBezTo>
                    <a:lnTo>
                      <a:pt x="49017" y="35229"/>
                    </a:ln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DEF7D502-EF08-4CD6-9AFA-69235B9FB745}"/>
                  </a:ext>
                </a:extLst>
              </p:cNvPr>
              <p:cNvSpPr/>
              <p:nvPr/>
            </p:nvSpPr>
            <p:spPr>
              <a:xfrm>
                <a:off x="6269381" y="3416258"/>
                <a:ext cx="199268" cy="325726"/>
              </a:xfrm>
              <a:custGeom>
                <a:avLst/>
                <a:gdLst>
                  <a:gd name="connsiteX0" fmla="*/ 161197 w 199268"/>
                  <a:gd name="connsiteY0" fmla="*/ 325727 h 325726"/>
                  <a:gd name="connsiteX1" fmla="*/ 0 w 199268"/>
                  <a:gd name="connsiteY1" fmla="*/ 254693 h 325726"/>
                  <a:gd name="connsiteX2" fmla="*/ 5552 w 199268"/>
                  <a:gd name="connsiteY2" fmla="*/ 242488 h 325726"/>
                  <a:gd name="connsiteX3" fmla="*/ 23468 w 199268"/>
                  <a:gd name="connsiteY3" fmla="*/ 159574 h 325726"/>
                  <a:gd name="connsiteX4" fmla="*/ 8329 w 199268"/>
                  <a:gd name="connsiteY4" fmla="*/ 82947 h 325726"/>
                  <a:gd name="connsiteX5" fmla="*/ 3392 w 199268"/>
                  <a:gd name="connsiteY5" fmla="*/ 70981 h 325726"/>
                  <a:gd name="connsiteX6" fmla="*/ 164470 w 199268"/>
                  <a:gd name="connsiteY6" fmla="*/ 0 h 325726"/>
                  <a:gd name="connsiteX7" fmla="*/ 169698 w 199268"/>
                  <a:gd name="connsiteY7" fmla="*/ 12423 h 325726"/>
                  <a:gd name="connsiteX8" fmla="*/ 199268 w 199268"/>
                  <a:gd name="connsiteY8" fmla="*/ 159567 h 325726"/>
                  <a:gd name="connsiteX9" fmla="*/ 166571 w 199268"/>
                  <a:gd name="connsiteY9" fmla="*/ 313668 h 325726"/>
                  <a:gd name="connsiteX10" fmla="*/ 161197 w 199268"/>
                  <a:gd name="connsiteY10" fmla="*/ 325727 h 325726"/>
                  <a:gd name="connsiteX11" fmla="*/ 34871 w 199268"/>
                  <a:gd name="connsiteY11" fmla="*/ 241097 h 325726"/>
                  <a:gd name="connsiteX12" fmla="*/ 147502 w 199268"/>
                  <a:gd name="connsiteY12" fmla="*/ 290730 h 325726"/>
                  <a:gd name="connsiteX13" fmla="*/ 172766 w 199268"/>
                  <a:gd name="connsiteY13" fmla="*/ 159567 h 325726"/>
                  <a:gd name="connsiteX14" fmla="*/ 150265 w 199268"/>
                  <a:gd name="connsiteY14" fmla="*/ 35229 h 325726"/>
                  <a:gd name="connsiteX15" fmla="*/ 37435 w 199268"/>
                  <a:gd name="connsiteY15" fmla="*/ 84948 h 325726"/>
                  <a:gd name="connsiteX16" fmla="*/ 49984 w 199268"/>
                  <a:gd name="connsiteY16" fmla="*/ 159574 h 325726"/>
                  <a:gd name="connsiteX17" fmla="*/ 34871 w 199268"/>
                  <a:gd name="connsiteY17" fmla="*/ 241097 h 3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268" h="325726">
                    <a:moveTo>
                      <a:pt x="161197" y="325727"/>
                    </a:moveTo>
                    <a:lnTo>
                      <a:pt x="0" y="254693"/>
                    </a:lnTo>
                    <a:lnTo>
                      <a:pt x="5552" y="242488"/>
                    </a:lnTo>
                    <a:cubicBezTo>
                      <a:pt x="17439" y="216363"/>
                      <a:pt x="23468" y="188469"/>
                      <a:pt x="23468" y="159574"/>
                    </a:cubicBezTo>
                    <a:cubicBezTo>
                      <a:pt x="23468" y="133071"/>
                      <a:pt x="18373" y="107290"/>
                      <a:pt x="8329" y="82947"/>
                    </a:cubicBezTo>
                    <a:lnTo>
                      <a:pt x="3392" y="70981"/>
                    </a:lnTo>
                    <a:lnTo>
                      <a:pt x="164470" y="0"/>
                    </a:lnTo>
                    <a:lnTo>
                      <a:pt x="169698" y="12423"/>
                    </a:lnTo>
                    <a:cubicBezTo>
                      <a:pt x="189317" y="59029"/>
                      <a:pt x="199268" y="108536"/>
                      <a:pt x="199268" y="159567"/>
                    </a:cubicBezTo>
                    <a:cubicBezTo>
                      <a:pt x="199268" y="213096"/>
                      <a:pt x="188270" y="264943"/>
                      <a:pt x="166571" y="313668"/>
                    </a:cubicBezTo>
                    <a:lnTo>
                      <a:pt x="161197" y="325727"/>
                    </a:lnTo>
                    <a:close/>
                    <a:moveTo>
                      <a:pt x="34871" y="241097"/>
                    </a:moveTo>
                    <a:lnTo>
                      <a:pt x="147502" y="290730"/>
                    </a:lnTo>
                    <a:cubicBezTo>
                      <a:pt x="164271" y="248981"/>
                      <a:pt x="172766" y="204927"/>
                      <a:pt x="172766" y="159567"/>
                    </a:cubicBezTo>
                    <a:cubicBezTo>
                      <a:pt x="172766" y="116639"/>
                      <a:pt x="165199" y="74871"/>
                      <a:pt x="150265" y="35229"/>
                    </a:cubicBezTo>
                    <a:lnTo>
                      <a:pt x="37435" y="84948"/>
                    </a:lnTo>
                    <a:cubicBezTo>
                      <a:pt x="45770" y="108894"/>
                      <a:pt x="49984" y="133939"/>
                      <a:pt x="49984" y="159574"/>
                    </a:cubicBezTo>
                    <a:cubicBezTo>
                      <a:pt x="49971" y="187760"/>
                      <a:pt x="44896" y="215124"/>
                      <a:pt x="34871" y="241097"/>
                    </a:cubicBezTo>
                    <a:close/>
                  </a:path>
                </a:pathLst>
              </a:custGeom>
              <a:grpFill/>
              <a:ln w="28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2787AE5-A88D-4D6A-AC8A-B07C8E0F14E9}"/>
                </a:ext>
              </a:extLst>
            </p:cNvPr>
            <p:cNvSpPr/>
            <p:nvPr/>
          </p:nvSpPr>
          <p:spPr>
            <a:xfrm>
              <a:off x="5723349" y="3199531"/>
              <a:ext cx="745287" cy="752595"/>
            </a:xfrm>
            <a:custGeom>
              <a:avLst/>
              <a:gdLst>
                <a:gd name="connsiteX0" fmla="*/ 372630 w 745287"/>
                <a:gd name="connsiteY0" fmla="*/ 752596 h 752595"/>
                <a:gd name="connsiteX1" fmla="*/ 0 w 745287"/>
                <a:gd name="connsiteY1" fmla="*/ 376301 h 752595"/>
                <a:gd name="connsiteX2" fmla="*/ 372630 w 745287"/>
                <a:gd name="connsiteY2" fmla="*/ 0 h 752595"/>
                <a:gd name="connsiteX3" fmla="*/ 745287 w 745287"/>
                <a:gd name="connsiteY3" fmla="*/ 376301 h 752595"/>
                <a:gd name="connsiteX4" fmla="*/ 372630 w 745287"/>
                <a:gd name="connsiteY4" fmla="*/ 752596 h 752595"/>
                <a:gd name="connsiteX5" fmla="*/ 372630 w 745287"/>
                <a:gd name="connsiteY5" fmla="*/ 26503 h 752595"/>
                <a:gd name="connsiteX6" fmla="*/ 26503 w 745287"/>
                <a:gd name="connsiteY6" fmla="*/ 376301 h 752595"/>
                <a:gd name="connsiteX7" fmla="*/ 372630 w 745287"/>
                <a:gd name="connsiteY7" fmla="*/ 726093 h 752595"/>
                <a:gd name="connsiteX8" fmla="*/ 718784 w 745287"/>
                <a:gd name="connsiteY8" fmla="*/ 376301 h 752595"/>
                <a:gd name="connsiteX9" fmla="*/ 372630 w 745287"/>
                <a:gd name="connsiteY9" fmla="*/ 26503 h 752595"/>
                <a:gd name="connsiteX10" fmla="*/ 372630 w 745287"/>
                <a:gd name="connsiteY10" fmla="*/ 601788 h 752595"/>
                <a:gd name="connsiteX11" fmla="*/ 149271 w 745287"/>
                <a:gd name="connsiteY11" fmla="*/ 376308 h 752595"/>
                <a:gd name="connsiteX12" fmla="*/ 372630 w 745287"/>
                <a:gd name="connsiteY12" fmla="*/ 150808 h 752595"/>
                <a:gd name="connsiteX13" fmla="*/ 596003 w 745287"/>
                <a:gd name="connsiteY13" fmla="*/ 376308 h 752595"/>
                <a:gd name="connsiteX14" fmla="*/ 372630 w 745287"/>
                <a:gd name="connsiteY14" fmla="*/ 601788 h 752595"/>
                <a:gd name="connsiteX15" fmla="*/ 372630 w 745287"/>
                <a:gd name="connsiteY15" fmla="*/ 177304 h 752595"/>
                <a:gd name="connsiteX16" fmla="*/ 175774 w 745287"/>
                <a:gd name="connsiteY16" fmla="*/ 376301 h 752595"/>
                <a:gd name="connsiteX17" fmla="*/ 372630 w 745287"/>
                <a:gd name="connsiteY17" fmla="*/ 575278 h 752595"/>
                <a:gd name="connsiteX18" fmla="*/ 569500 w 745287"/>
                <a:gd name="connsiteY18" fmla="*/ 376301 h 752595"/>
                <a:gd name="connsiteX19" fmla="*/ 372630 w 745287"/>
                <a:gd name="connsiteY19" fmla="*/ 177304 h 7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5287" h="752595">
                  <a:moveTo>
                    <a:pt x="372630" y="752596"/>
                  </a:moveTo>
                  <a:cubicBezTo>
                    <a:pt x="167160" y="752596"/>
                    <a:pt x="0" y="583785"/>
                    <a:pt x="0" y="376301"/>
                  </a:cubicBezTo>
                  <a:cubicBezTo>
                    <a:pt x="0" y="168810"/>
                    <a:pt x="167160" y="0"/>
                    <a:pt x="372630" y="0"/>
                  </a:cubicBezTo>
                  <a:cubicBezTo>
                    <a:pt x="578114" y="0"/>
                    <a:pt x="745287" y="168810"/>
                    <a:pt x="745287" y="376301"/>
                  </a:cubicBezTo>
                  <a:cubicBezTo>
                    <a:pt x="745287" y="583792"/>
                    <a:pt x="578114" y="752596"/>
                    <a:pt x="372630" y="752596"/>
                  </a:cubicBezTo>
                  <a:close/>
                  <a:moveTo>
                    <a:pt x="372630" y="26503"/>
                  </a:moveTo>
                  <a:cubicBezTo>
                    <a:pt x="181777" y="26503"/>
                    <a:pt x="26503" y="183426"/>
                    <a:pt x="26503" y="376301"/>
                  </a:cubicBezTo>
                  <a:cubicBezTo>
                    <a:pt x="26503" y="569176"/>
                    <a:pt x="181777" y="726093"/>
                    <a:pt x="372630" y="726093"/>
                  </a:cubicBezTo>
                  <a:cubicBezTo>
                    <a:pt x="563504" y="726093"/>
                    <a:pt x="718784" y="569176"/>
                    <a:pt x="718784" y="376301"/>
                  </a:cubicBezTo>
                  <a:cubicBezTo>
                    <a:pt x="718784" y="183420"/>
                    <a:pt x="563504" y="26503"/>
                    <a:pt x="372630" y="26503"/>
                  </a:cubicBezTo>
                  <a:close/>
                  <a:moveTo>
                    <a:pt x="372630" y="601788"/>
                  </a:moveTo>
                  <a:cubicBezTo>
                    <a:pt x="249472" y="601788"/>
                    <a:pt x="149271" y="500633"/>
                    <a:pt x="149271" y="376308"/>
                  </a:cubicBezTo>
                  <a:cubicBezTo>
                    <a:pt x="149271" y="251963"/>
                    <a:pt x="249472" y="150808"/>
                    <a:pt x="372630" y="150808"/>
                  </a:cubicBezTo>
                  <a:cubicBezTo>
                    <a:pt x="495796" y="150808"/>
                    <a:pt x="596003" y="251969"/>
                    <a:pt x="596003" y="376308"/>
                  </a:cubicBezTo>
                  <a:cubicBezTo>
                    <a:pt x="596003" y="500633"/>
                    <a:pt x="495796" y="601788"/>
                    <a:pt x="372630" y="601788"/>
                  </a:cubicBezTo>
                  <a:close/>
                  <a:moveTo>
                    <a:pt x="372630" y="177304"/>
                  </a:moveTo>
                  <a:cubicBezTo>
                    <a:pt x="264081" y="177304"/>
                    <a:pt x="175774" y="266573"/>
                    <a:pt x="175774" y="376301"/>
                  </a:cubicBezTo>
                  <a:cubicBezTo>
                    <a:pt x="175774" y="486023"/>
                    <a:pt x="264081" y="575278"/>
                    <a:pt x="372630" y="575278"/>
                  </a:cubicBezTo>
                  <a:cubicBezTo>
                    <a:pt x="481186" y="575278"/>
                    <a:pt x="569500" y="486016"/>
                    <a:pt x="569500" y="376301"/>
                  </a:cubicBezTo>
                  <a:cubicBezTo>
                    <a:pt x="569500" y="266573"/>
                    <a:pt x="481186" y="177304"/>
                    <a:pt x="372630" y="177304"/>
                  </a:cubicBezTo>
                  <a:close/>
                </a:path>
              </a:pathLst>
            </a:custGeom>
            <a:grpFill/>
            <a:ln w="28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192427C-FC95-48D4-93FD-CCA81A71D40A}"/>
              </a:ext>
            </a:extLst>
          </p:cNvPr>
          <p:cNvSpPr txBox="1"/>
          <p:nvPr/>
        </p:nvSpPr>
        <p:spPr>
          <a:xfrm>
            <a:off x="7156598" y="2948632"/>
            <a:ext cx="7496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450%</a:t>
            </a:r>
          </a:p>
        </p:txBody>
      </p:sp>
      <p:sp>
        <p:nvSpPr>
          <p:cNvPr id="97" name="Rectangle 5">
            <a:extLst>
              <a:ext uri="{FF2B5EF4-FFF2-40B4-BE49-F238E27FC236}">
                <a16:creationId xmlns:a16="http://schemas.microsoft.com/office/drawing/2014/main" id="{AA957876-837B-4875-9F2F-66F4A50BF464}"/>
              </a:ext>
            </a:extLst>
          </p:cNvPr>
          <p:cNvSpPr/>
          <p:nvPr/>
        </p:nvSpPr>
        <p:spPr>
          <a:xfrm>
            <a:off x="7996040" y="3064805"/>
            <a:ext cx="665247" cy="2168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8" name="그래픽 52">
            <a:extLst>
              <a:ext uri="{FF2B5EF4-FFF2-40B4-BE49-F238E27FC236}">
                <a16:creationId xmlns:a16="http://schemas.microsoft.com/office/drawing/2014/main" id="{AAFCA967-C292-414C-9616-A0C52543A5F4}"/>
              </a:ext>
            </a:extLst>
          </p:cNvPr>
          <p:cNvGrpSpPr/>
          <p:nvPr/>
        </p:nvGrpSpPr>
        <p:grpSpPr>
          <a:xfrm>
            <a:off x="9425811" y="2307618"/>
            <a:ext cx="411611" cy="380045"/>
            <a:chOff x="9258116" y="3184928"/>
            <a:chExt cx="848092" cy="783053"/>
          </a:xfrm>
          <a:solidFill>
            <a:schemeClr val="accent2"/>
          </a:solidFill>
        </p:grpSpPr>
        <p:grpSp>
          <p:nvGrpSpPr>
            <p:cNvPr id="99" name="그래픽 52">
              <a:extLst>
                <a:ext uri="{FF2B5EF4-FFF2-40B4-BE49-F238E27FC236}">
                  <a16:creationId xmlns:a16="http://schemas.microsoft.com/office/drawing/2014/main" id="{C8BB14D8-25A1-4486-BAE0-979F61A29CEE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grpFill/>
          </p:grpSpPr>
          <p:grpSp>
            <p:nvGrpSpPr>
              <p:cNvPr id="112" name="그래픽 52">
                <a:extLst>
                  <a:ext uri="{FF2B5EF4-FFF2-40B4-BE49-F238E27FC236}">
                    <a16:creationId xmlns:a16="http://schemas.microsoft.com/office/drawing/2014/main" id="{9FCD3E59-343C-4E16-9C3A-041BA8CC4C0F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grpFill/>
            </p:grpSpPr>
            <p:sp>
              <p:nvSpPr>
                <p:cNvPr id="119" name="자유형: 도형 118">
                  <a:extLst>
                    <a:ext uri="{FF2B5EF4-FFF2-40B4-BE49-F238E27FC236}">
                      <a16:creationId xmlns:a16="http://schemas.microsoft.com/office/drawing/2014/main" id="{0AA78BC0-3E2B-478C-BB44-72CBED6FEB3B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" name="자유형: 도형 119">
                  <a:extLst>
                    <a:ext uri="{FF2B5EF4-FFF2-40B4-BE49-F238E27FC236}">
                      <a16:creationId xmlns:a16="http://schemas.microsoft.com/office/drawing/2014/main" id="{4B5E0B66-1EEB-4B24-B0D3-A7D1486845C5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37187B23-28F6-4C19-BBBF-AF90164A0BF5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FF726AB2-1110-4E21-8572-204672C67807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3" name="그래픽 52">
                <a:extLst>
                  <a:ext uri="{FF2B5EF4-FFF2-40B4-BE49-F238E27FC236}">
                    <a16:creationId xmlns:a16="http://schemas.microsoft.com/office/drawing/2014/main" id="{7291A97A-6844-4FA2-AE7D-24E8F906FFF8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grpFill/>
            </p:grpSpPr>
            <p:grpSp>
              <p:nvGrpSpPr>
                <p:cNvPr id="114" name="그래픽 52">
                  <a:extLst>
                    <a:ext uri="{FF2B5EF4-FFF2-40B4-BE49-F238E27FC236}">
                      <a16:creationId xmlns:a16="http://schemas.microsoft.com/office/drawing/2014/main" id="{555EA44E-9423-4E91-AC63-24E96FE33F47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grpFill/>
              </p:grpSpPr>
              <p:sp>
                <p:nvSpPr>
                  <p:cNvPr id="117" name="자유형: 도형 116">
                    <a:extLst>
                      <a:ext uri="{FF2B5EF4-FFF2-40B4-BE49-F238E27FC236}">
                        <a16:creationId xmlns:a16="http://schemas.microsoft.com/office/drawing/2014/main" id="{07017CFE-2DF9-4FF1-9698-BBCDD65CFC6B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8" name="자유형: 도형 117">
                    <a:extLst>
                      <a:ext uri="{FF2B5EF4-FFF2-40B4-BE49-F238E27FC236}">
                        <a16:creationId xmlns:a16="http://schemas.microsoft.com/office/drawing/2014/main" id="{B189A15C-DC1E-4DA6-A31F-22DF46FBD61F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23688534-3B08-4C03-96DD-1CB0E6DBE0ED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6FBDAF49-4897-4558-933E-CFDBB9A5B8F3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00" name="그래픽 52">
              <a:extLst>
                <a:ext uri="{FF2B5EF4-FFF2-40B4-BE49-F238E27FC236}">
                  <a16:creationId xmlns:a16="http://schemas.microsoft.com/office/drawing/2014/main" id="{9CE97248-8F03-4ECB-A74D-56FDF65B85DC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grpFill/>
          </p:grpSpPr>
          <p:grpSp>
            <p:nvGrpSpPr>
              <p:cNvPr id="101" name="그래픽 52">
                <a:extLst>
                  <a:ext uri="{FF2B5EF4-FFF2-40B4-BE49-F238E27FC236}">
                    <a16:creationId xmlns:a16="http://schemas.microsoft.com/office/drawing/2014/main" id="{4342697F-347B-4C9E-A21E-4BFD5C9A8991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grpFill/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F5D80577-3AA9-4320-8C39-3957A4017947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4152DAA5-F1BC-448D-8490-F0BF179A6130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A261E2AA-A631-4304-97CD-E622CB270EED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1" name="자유형: 도형 110">
                  <a:extLst>
                    <a:ext uri="{FF2B5EF4-FFF2-40B4-BE49-F238E27FC236}">
                      <a16:creationId xmlns:a16="http://schemas.microsoft.com/office/drawing/2014/main" id="{57F22EA2-7B7E-4F13-87BC-C4A2CE706E24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2" name="그래픽 52">
                <a:extLst>
                  <a:ext uri="{FF2B5EF4-FFF2-40B4-BE49-F238E27FC236}">
                    <a16:creationId xmlns:a16="http://schemas.microsoft.com/office/drawing/2014/main" id="{2CC4767B-CBCC-431D-A844-F752CC0D85B5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grpFill/>
            </p:grpSpPr>
            <p:grpSp>
              <p:nvGrpSpPr>
                <p:cNvPr id="103" name="그래픽 52">
                  <a:extLst>
                    <a:ext uri="{FF2B5EF4-FFF2-40B4-BE49-F238E27FC236}">
                      <a16:creationId xmlns:a16="http://schemas.microsoft.com/office/drawing/2014/main" id="{A4527222-656E-4E2C-9B81-A1A3DD75A78F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grpFill/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09A6EEA1-8606-4FCD-AE1B-48035966956A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525E77D-0248-4479-9B66-A4962B5D3F49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grpFill/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BEE8A980-FC99-4CC3-91FB-AC0A91C35804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39415962-251E-4953-A1A9-F99F3882057B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grpFill/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AF07A5F-9597-4BFB-A169-3603AD1350BF}"/>
              </a:ext>
            </a:extLst>
          </p:cNvPr>
          <p:cNvSpPr txBox="1"/>
          <p:nvPr/>
        </p:nvSpPr>
        <p:spPr>
          <a:xfrm>
            <a:off x="9425811" y="4788269"/>
            <a:ext cx="6951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150%</a:t>
            </a:r>
          </a:p>
        </p:txBody>
      </p:sp>
      <p:sp>
        <p:nvSpPr>
          <p:cNvPr id="129" name="Rectangle 5">
            <a:extLst>
              <a:ext uri="{FF2B5EF4-FFF2-40B4-BE49-F238E27FC236}">
                <a16:creationId xmlns:a16="http://schemas.microsoft.com/office/drawing/2014/main" id="{B5621FE1-C03D-43DD-8C07-FCFA2B81A589}"/>
              </a:ext>
            </a:extLst>
          </p:cNvPr>
          <p:cNvSpPr/>
          <p:nvPr/>
        </p:nvSpPr>
        <p:spPr>
          <a:xfrm>
            <a:off x="9425811" y="5215228"/>
            <a:ext cx="1172063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3AD89ED-0052-4490-8AF2-9B3D1BDC8849}"/>
              </a:ext>
            </a:extLst>
          </p:cNvPr>
          <p:cNvSpPr txBox="1"/>
          <p:nvPr/>
        </p:nvSpPr>
        <p:spPr>
          <a:xfrm>
            <a:off x="9425811" y="3545121"/>
            <a:ext cx="7464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350%</a:t>
            </a:r>
          </a:p>
        </p:txBody>
      </p:sp>
      <p:sp>
        <p:nvSpPr>
          <p:cNvPr id="132" name="Rectangle 5">
            <a:extLst>
              <a:ext uri="{FF2B5EF4-FFF2-40B4-BE49-F238E27FC236}">
                <a16:creationId xmlns:a16="http://schemas.microsoft.com/office/drawing/2014/main" id="{E573DF29-73E3-4469-9574-15917DD54E94}"/>
              </a:ext>
            </a:extLst>
          </p:cNvPr>
          <p:cNvSpPr/>
          <p:nvPr/>
        </p:nvSpPr>
        <p:spPr>
          <a:xfrm>
            <a:off x="9425811" y="3972080"/>
            <a:ext cx="1172063" cy="456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A6379-771C-B936-1FF8-40BF668585DB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5F923-686F-DDB8-2BBB-F4417951D9F9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10690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차트 122">
            <a:extLst>
              <a:ext uri="{FF2B5EF4-FFF2-40B4-BE49-F238E27FC236}">
                <a16:creationId xmlns:a16="http://schemas.microsoft.com/office/drawing/2014/main" id="{9A8D3F35-880D-4A0A-A246-748ADFF424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0645539"/>
              </p:ext>
            </p:extLst>
          </p:nvPr>
        </p:nvGraphicFramePr>
        <p:xfrm>
          <a:off x="6096615" y="1906187"/>
          <a:ext cx="5113235" cy="2862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4421E4F-933B-4578-8527-FBB4C0695BAD}"/>
              </a:ext>
            </a:extLst>
          </p:cNvPr>
          <p:cNvSpPr/>
          <p:nvPr/>
        </p:nvSpPr>
        <p:spPr>
          <a:xfrm>
            <a:off x="0" y="5109031"/>
            <a:ext cx="12192000" cy="1748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E629E85-8D99-4648-984D-0DA3FF02FBFE}"/>
              </a:ext>
            </a:extLst>
          </p:cNvPr>
          <p:cNvCxnSpPr>
            <a:cxnSpLocks/>
          </p:cNvCxnSpPr>
          <p:nvPr/>
        </p:nvCxnSpPr>
        <p:spPr>
          <a:xfrm>
            <a:off x="709129" y="1906187"/>
            <a:ext cx="1177764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5">
            <a:extLst>
              <a:ext uri="{FF2B5EF4-FFF2-40B4-BE49-F238E27FC236}">
                <a16:creationId xmlns:a16="http://schemas.microsoft.com/office/drawing/2014/main" id="{DB9442F5-4F50-4A37-AB1C-18F9EE85BE68}"/>
              </a:ext>
            </a:extLst>
          </p:cNvPr>
          <p:cNvSpPr/>
          <p:nvPr/>
        </p:nvSpPr>
        <p:spPr>
          <a:xfrm>
            <a:off x="710408" y="2671588"/>
            <a:ext cx="3933769" cy="1657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하고 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현재 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읽어 주셔서 진심으로 감사합니다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DFA43CC-9E8B-4DB3-8B14-173268A6CB2A}"/>
              </a:ext>
            </a:extLst>
          </p:cNvPr>
          <p:cNvSpPr txBox="1"/>
          <p:nvPr/>
        </p:nvSpPr>
        <p:spPr>
          <a:xfrm>
            <a:off x="1437115" y="5468537"/>
            <a:ext cx="17296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42" name="Rectangle 5">
            <a:extLst>
              <a:ext uri="{FF2B5EF4-FFF2-40B4-BE49-F238E27FC236}">
                <a16:creationId xmlns:a16="http://schemas.microsoft.com/office/drawing/2014/main" id="{0F3E1365-568A-4166-8EE2-C1B92473EE33}"/>
              </a:ext>
            </a:extLst>
          </p:cNvPr>
          <p:cNvSpPr/>
          <p:nvPr/>
        </p:nvSpPr>
        <p:spPr>
          <a:xfrm>
            <a:off x="1437115" y="5835713"/>
            <a:ext cx="3933768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2FCB2E-6172-45D4-9FB8-36D959D8CEB2}"/>
              </a:ext>
            </a:extLst>
          </p:cNvPr>
          <p:cNvSpPr txBox="1"/>
          <p:nvPr/>
        </p:nvSpPr>
        <p:spPr>
          <a:xfrm>
            <a:off x="6821121" y="5468539"/>
            <a:ext cx="17296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48" name="Rectangle 5">
            <a:extLst>
              <a:ext uri="{FF2B5EF4-FFF2-40B4-BE49-F238E27FC236}">
                <a16:creationId xmlns:a16="http://schemas.microsoft.com/office/drawing/2014/main" id="{AA41B3B2-AAAF-472F-BA3B-3CA7752A7BCF}"/>
              </a:ext>
            </a:extLst>
          </p:cNvPr>
          <p:cNvSpPr/>
          <p:nvPr/>
        </p:nvSpPr>
        <p:spPr>
          <a:xfrm>
            <a:off x="6821119" y="5835713"/>
            <a:ext cx="3933768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9" name="그래픽 33">
            <a:extLst>
              <a:ext uri="{FF2B5EF4-FFF2-40B4-BE49-F238E27FC236}">
                <a16:creationId xmlns:a16="http://schemas.microsoft.com/office/drawing/2014/main" id="{53746A49-4811-4A90-A495-1F58783806A7}"/>
              </a:ext>
            </a:extLst>
          </p:cNvPr>
          <p:cNvGrpSpPr/>
          <p:nvPr/>
        </p:nvGrpSpPr>
        <p:grpSpPr>
          <a:xfrm>
            <a:off x="6353582" y="5417924"/>
            <a:ext cx="296061" cy="271583"/>
            <a:chOff x="2085791" y="3187472"/>
            <a:chExt cx="848072" cy="777958"/>
          </a:xfrm>
          <a:solidFill>
            <a:schemeClr val="bg1"/>
          </a:solidFill>
        </p:grpSpPr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FD6E5DC-22C3-4D9C-8A45-AFE94BE3091B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solidFill>
              <a:schemeClr val="bg1"/>
            </a:solidFill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ABDA9D1-AE2D-48FC-AD01-165A9CAB0E13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solidFill>
              <a:schemeClr val="bg1"/>
            </a:solidFill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9C027D46-8A2E-4128-BE58-913B7F92260E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solidFill>
              <a:schemeClr val="bg1"/>
            </a:solidFill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53" name="그래픽 52">
            <a:extLst>
              <a:ext uri="{FF2B5EF4-FFF2-40B4-BE49-F238E27FC236}">
                <a16:creationId xmlns:a16="http://schemas.microsoft.com/office/drawing/2014/main" id="{46605ADE-40BC-4275-8C9C-FF2BDDCEB82F}"/>
              </a:ext>
            </a:extLst>
          </p:cNvPr>
          <p:cNvGrpSpPr>
            <a:grpSpLocks noChangeAspect="1"/>
          </p:cNvGrpSpPr>
          <p:nvPr/>
        </p:nvGrpSpPr>
        <p:grpSpPr>
          <a:xfrm>
            <a:off x="918949" y="5396833"/>
            <a:ext cx="340763" cy="314631"/>
            <a:chOff x="9258116" y="3184928"/>
            <a:chExt cx="848092" cy="783053"/>
          </a:xfrm>
          <a:solidFill>
            <a:schemeClr val="bg1"/>
          </a:solidFill>
        </p:grpSpPr>
        <p:grpSp>
          <p:nvGrpSpPr>
            <p:cNvPr id="154" name="그래픽 52">
              <a:extLst>
                <a:ext uri="{FF2B5EF4-FFF2-40B4-BE49-F238E27FC236}">
                  <a16:creationId xmlns:a16="http://schemas.microsoft.com/office/drawing/2014/main" id="{0BD496CA-73A4-41F8-B9F9-B84154526DDE}"/>
                </a:ext>
              </a:extLst>
            </p:cNvPr>
            <p:cNvGrpSpPr/>
            <p:nvPr/>
          </p:nvGrpSpPr>
          <p:grpSpPr>
            <a:xfrm>
              <a:off x="9271367" y="3184928"/>
              <a:ext cx="834840" cy="332803"/>
              <a:chOff x="9271367" y="3184928"/>
              <a:chExt cx="834840" cy="332803"/>
            </a:xfrm>
            <a:solidFill>
              <a:schemeClr val="bg1"/>
            </a:solidFill>
          </p:grpSpPr>
          <p:grpSp>
            <p:nvGrpSpPr>
              <p:cNvPr id="167" name="그래픽 52">
                <a:extLst>
                  <a:ext uri="{FF2B5EF4-FFF2-40B4-BE49-F238E27FC236}">
                    <a16:creationId xmlns:a16="http://schemas.microsoft.com/office/drawing/2014/main" id="{11B33AA4-6257-4350-B096-1D714E4A2392}"/>
                  </a:ext>
                </a:extLst>
              </p:cNvPr>
              <p:cNvGrpSpPr/>
              <p:nvPr/>
            </p:nvGrpSpPr>
            <p:grpSpPr>
              <a:xfrm>
                <a:off x="9271367" y="3261123"/>
                <a:ext cx="313780" cy="99935"/>
                <a:chOff x="9271367" y="3261123"/>
                <a:chExt cx="313780" cy="99935"/>
              </a:xfrm>
              <a:solidFill>
                <a:schemeClr val="bg1"/>
              </a:solidFill>
            </p:grpSpPr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8C275BC2-A237-4064-88BD-36483972655B}"/>
                    </a:ext>
                  </a:extLst>
                </p:cNvPr>
                <p:cNvSpPr/>
                <p:nvPr/>
              </p:nvSpPr>
              <p:spPr>
                <a:xfrm>
                  <a:off x="9374695" y="3334556"/>
                  <a:ext cx="210452" cy="26502"/>
                </a:xfrm>
                <a:custGeom>
                  <a:avLst/>
                  <a:gdLst>
                    <a:gd name="connsiteX0" fmla="*/ 0 w 210452"/>
                    <a:gd name="connsiteY0" fmla="*/ 0 h 26502"/>
                    <a:gd name="connsiteX1" fmla="*/ 210453 w 210452"/>
                    <a:gd name="connsiteY1" fmla="*/ 0 h 26502"/>
                    <a:gd name="connsiteX2" fmla="*/ 210453 w 210452"/>
                    <a:gd name="connsiteY2" fmla="*/ 26503 h 26502"/>
                    <a:gd name="connsiteX3" fmla="*/ 0 w 21045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52" h="26502">
                      <a:moveTo>
                        <a:pt x="0" y="0"/>
                      </a:moveTo>
                      <a:lnTo>
                        <a:pt x="210453" y="0"/>
                      </a:lnTo>
                      <a:lnTo>
                        <a:pt x="21045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7BE83766-494E-47D2-BB9F-770121149FE7}"/>
                    </a:ext>
                  </a:extLst>
                </p:cNvPr>
                <p:cNvSpPr/>
                <p:nvPr/>
              </p:nvSpPr>
              <p:spPr>
                <a:xfrm>
                  <a:off x="9449824" y="3261123"/>
                  <a:ext cx="121986" cy="26502"/>
                </a:xfrm>
                <a:custGeom>
                  <a:avLst/>
                  <a:gdLst>
                    <a:gd name="connsiteX0" fmla="*/ 0 w 121986"/>
                    <a:gd name="connsiteY0" fmla="*/ 0 h 26502"/>
                    <a:gd name="connsiteX1" fmla="*/ 121986 w 121986"/>
                    <a:gd name="connsiteY1" fmla="*/ 0 h 26502"/>
                    <a:gd name="connsiteX2" fmla="*/ 121986 w 121986"/>
                    <a:gd name="connsiteY2" fmla="*/ 26503 h 26502"/>
                    <a:gd name="connsiteX3" fmla="*/ 0 w 121986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86" h="26502">
                      <a:moveTo>
                        <a:pt x="0" y="0"/>
                      </a:moveTo>
                      <a:lnTo>
                        <a:pt x="121986" y="0"/>
                      </a:lnTo>
                      <a:lnTo>
                        <a:pt x="12198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A3EDC13D-71A8-48E2-AF42-3ADC42EEF729}"/>
                    </a:ext>
                  </a:extLst>
                </p:cNvPr>
                <p:cNvSpPr/>
                <p:nvPr/>
              </p:nvSpPr>
              <p:spPr>
                <a:xfrm>
                  <a:off x="9346516" y="3261123"/>
                  <a:ext cx="65733" cy="26502"/>
                </a:xfrm>
                <a:custGeom>
                  <a:avLst/>
                  <a:gdLst>
                    <a:gd name="connsiteX0" fmla="*/ 0 w 65733"/>
                    <a:gd name="connsiteY0" fmla="*/ 0 h 26502"/>
                    <a:gd name="connsiteX1" fmla="*/ 65734 w 65733"/>
                    <a:gd name="connsiteY1" fmla="*/ 0 h 26502"/>
                    <a:gd name="connsiteX2" fmla="*/ 65734 w 65733"/>
                    <a:gd name="connsiteY2" fmla="*/ 26503 h 26502"/>
                    <a:gd name="connsiteX3" fmla="*/ 0 w 6573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33" h="26502">
                      <a:moveTo>
                        <a:pt x="0" y="0"/>
                      </a:moveTo>
                      <a:lnTo>
                        <a:pt x="65734" y="0"/>
                      </a:lnTo>
                      <a:lnTo>
                        <a:pt x="6573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2B3A9AA6-4F00-4FE7-A3D7-B7F57FB95268}"/>
                    </a:ext>
                  </a:extLst>
                </p:cNvPr>
                <p:cNvSpPr/>
                <p:nvPr/>
              </p:nvSpPr>
              <p:spPr>
                <a:xfrm>
                  <a:off x="9271367" y="3334556"/>
                  <a:ext cx="65753" cy="26502"/>
                </a:xfrm>
                <a:custGeom>
                  <a:avLst/>
                  <a:gdLst>
                    <a:gd name="connsiteX0" fmla="*/ 0 w 65753"/>
                    <a:gd name="connsiteY0" fmla="*/ 0 h 26502"/>
                    <a:gd name="connsiteX1" fmla="*/ 65754 w 65753"/>
                    <a:gd name="connsiteY1" fmla="*/ 0 h 26502"/>
                    <a:gd name="connsiteX2" fmla="*/ 65754 w 65753"/>
                    <a:gd name="connsiteY2" fmla="*/ 26503 h 26502"/>
                    <a:gd name="connsiteX3" fmla="*/ 0 w 65753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53" h="26502">
                      <a:moveTo>
                        <a:pt x="0" y="0"/>
                      </a:moveTo>
                      <a:lnTo>
                        <a:pt x="65754" y="0"/>
                      </a:lnTo>
                      <a:lnTo>
                        <a:pt x="65754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168" name="그래픽 52">
                <a:extLst>
                  <a:ext uri="{FF2B5EF4-FFF2-40B4-BE49-F238E27FC236}">
                    <a16:creationId xmlns:a16="http://schemas.microsoft.com/office/drawing/2014/main" id="{03076FA9-0851-4658-8D62-DC54FEB12A2C}"/>
                  </a:ext>
                </a:extLst>
              </p:cNvPr>
              <p:cNvGrpSpPr/>
              <p:nvPr/>
            </p:nvGrpSpPr>
            <p:grpSpPr>
              <a:xfrm>
                <a:off x="9553046" y="3184928"/>
                <a:ext cx="553161" cy="332803"/>
                <a:chOff x="9553046" y="3184928"/>
                <a:chExt cx="553161" cy="332803"/>
              </a:xfrm>
              <a:solidFill>
                <a:schemeClr val="bg1"/>
              </a:solidFill>
            </p:grpSpPr>
            <p:grpSp>
              <p:nvGrpSpPr>
                <p:cNvPr id="169" name="그래픽 52">
                  <a:extLst>
                    <a:ext uri="{FF2B5EF4-FFF2-40B4-BE49-F238E27FC236}">
                      <a16:creationId xmlns:a16="http://schemas.microsoft.com/office/drawing/2014/main" id="{9DCE1601-0BBD-403F-A089-97EECC7A2B2A}"/>
                    </a:ext>
                  </a:extLst>
                </p:cNvPr>
                <p:cNvGrpSpPr/>
                <p:nvPr/>
              </p:nvGrpSpPr>
              <p:grpSpPr>
                <a:xfrm>
                  <a:off x="9553046" y="3184928"/>
                  <a:ext cx="553161" cy="332803"/>
                  <a:chOff x="9553046" y="3184928"/>
                  <a:chExt cx="553161" cy="332803"/>
                </a:xfrm>
                <a:solidFill>
                  <a:schemeClr val="bg1"/>
                </a:solidFill>
              </p:grpSpPr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5179E97B-831A-4677-9272-F23177E76D2D}"/>
                      </a:ext>
                    </a:extLst>
                  </p:cNvPr>
                  <p:cNvSpPr/>
                  <p:nvPr/>
                </p:nvSpPr>
                <p:spPr>
                  <a:xfrm>
                    <a:off x="9553046" y="3184928"/>
                    <a:ext cx="553161" cy="332803"/>
                  </a:xfrm>
                  <a:custGeom>
                    <a:avLst/>
                    <a:gdLst>
                      <a:gd name="connsiteX0" fmla="*/ 553161 w 553161"/>
                      <a:gd name="connsiteY0" fmla="*/ 332803 h 332803"/>
                      <a:gd name="connsiteX1" fmla="*/ 610 w 553161"/>
                      <a:gd name="connsiteY1" fmla="*/ 332803 h 332803"/>
                      <a:gd name="connsiteX2" fmla="*/ 610 w 553161"/>
                      <a:gd name="connsiteY2" fmla="*/ 214938 h 332803"/>
                      <a:gd name="connsiteX3" fmla="*/ 27112 w 553161"/>
                      <a:gd name="connsiteY3" fmla="*/ 214938 h 332803"/>
                      <a:gd name="connsiteX4" fmla="*/ 27112 w 553161"/>
                      <a:gd name="connsiteY4" fmla="*/ 306300 h 332803"/>
                      <a:gd name="connsiteX5" fmla="*/ 526659 w 553161"/>
                      <a:gd name="connsiteY5" fmla="*/ 306300 h 332803"/>
                      <a:gd name="connsiteX6" fmla="*/ 526659 w 553161"/>
                      <a:gd name="connsiteY6" fmla="*/ 26503 h 332803"/>
                      <a:gd name="connsiteX7" fmla="*/ 27026 w 553161"/>
                      <a:gd name="connsiteY7" fmla="*/ 26503 h 332803"/>
                      <a:gd name="connsiteX8" fmla="*/ 26503 w 553161"/>
                      <a:gd name="connsiteY8" fmla="*/ 107012 h 332803"/>
                      <a:gd name="connsiteX9" fmla="*/ 0 w 553161"/>
                      <a:gd name="connsiteY9" fmla="*/ 106833 h 332803"/>
                      <a:gd name="connsiteX10" fmla="*/ 696 w 553161"/>
                      <a:gd name="connsiteY10" fmla="*/ 0 h 332803"/>
                      <a:gd name="connsiteX11" fmla="*/ 553161 w 553161"/>
                      <a:gd name="connsiteY11" fmla="*/ 0 h 33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1" h="332803">
                        <a:moveTo>
                          <a:pt x="553161" y="332803"/>
                        </a:moveTo>
                        <a:lnTo>
                          <a:pt x="610" y="332803"/>
                        </a:lnTo>
                        <a:lnTo>
                          <a:pt x="610" y="214938"/>
                        </a:lnTo>
                        <a:lnTo>
                          <a:pt x="27112" y="214938"/>
                        </a:lnTo>
                        <a:lnTo>
                          <a:pt x="27112" y="306300"/>
                        </a:lnTo>
                        <a:lnTo>
                          <a:pt x="526659" y="306300"/>
                        </a:lnTo>
                        <a:lnTo>
                          <a:pt x="526659" y="26503"/>
                        </a:lnTo>
                        <a:lnTo>
                          <a:pt x="27026" y="26503"/>
                        </a:lnTo>
                        <a:lnTo>
                          <a:pt x="26503" y="107012"/>
                        </a:lnTo>
                        <a:lnTo>
                          <a:pt x="0" y="106833"/>
                        </a:lnTo>
                        <a:lnTo>
                          <a:pt x="696" y="0"/>
                        </a:lnTo>
                        <a:lnTo>
                          <a:pt x="55316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920F62F0-3E74-4EF3-9367-51D958C8D07A}"/>
                      </a:ext>
                    </a:extLst>
                  </p:cNvPr>
                  <p:cNvSpPr/>
                  <p:nvPr/>
                </p:nvSpPr>
                <p:spPr>
                  <a:xfrm>
                    <a:off x="9557976" y="3188028"/>
                    <a:ext cx="543461" cy="250154"/>
                  </a:xfrm>
                  <a:custGeom>
                    <a:avLst/>
                    <a:gdLst>
                      <a:gd name="connsiteX0" fmla="*/ 271714 w 543461"/>
                      <a:gd name="connsiteY0" fmla="*/ 250154 h 250154"/>
                      <a:gd name="connsiteX1" fmla="*/ 243210 w 543461"/>
                      <a:gd name="connsiteY1" fmla="*/ 239487 h 250154"/>
                      <a:gd name="connsiteX2" fmla="*/ 131415 w 543461"/>
                      <a:gd name="connsiteY2" fmla="*/ 138458 h 250154"/>
                      <a:gd name="connsiteX3" fmla="*/ 111822 w 543461"/>
                      <a:gd name="connsiteY3" fmla="*/ 120740 h 250154"/>
                      <a:gd name="connsiteX4" fmla="*/ 0 w 543461"/>
                      <a:gd name="connsiteY4" fmla="*/ 19665 h 250154"/>
                      <a:gd name="connsiteX5" fmla="*/ 17777 w 543461"/>
                      <a:gd name="connsiteY5" fmla="*/ 0 h 250154"/>
                      <a:gd name="connsiteX6" fmla="*/ 129573 w 543461"/>
                      <a:gd name="connsiteY6" fmla="*/ 101069 h 250154"/>
                      <a:gd name="connsiteX7" fmla="*/ 149205 w 543461"/>
                      <a:gd name="connsiteY7" fmla="*/ 118819 h 250154"/>
                      <a:gd name="connsiteX8" fmla="*/ 260994 w 543461"/>
                      <a:gd name="connsiteY8" fmla="*/ 219835 h 250154"/>
                      <a:gd name="connsiteX9" fmla="*/ 282474 w 543461"/>
                      <a:gd name="connsiteY9" fmla="*/ 219828 h 250154"/>
                      <a:gd name="connsiteX10" fmla="*/ 525691 w 543461"/>
                      <a:gd name="connsiteY10" fmla="*/ 0 h 250154"/>
                      <a:gd name="connsiteX11" fmla="*/ 543461 w 543461"/>
                      <a:gd name="connsiteY11" fmla="*/ 19665 h 250154"/>
                      <a:gd name="connsiteX12" fmla="*/ 300238 w 543461"/>
                      <a:gd name="connsiteY12" fmla="*/ 239487 h 250154"/>
                      <a:gd name="connsiteX13" fmla="*/ 271714 w 543461"/>
                      <a:gd name="connsiteY13" fmla="*/ 250154 h 25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461" h="250154">
                        <a:moveTo>
                          <a:pt x="271714" y="250154"/>
                        </a:moveTo>
                        <a:cubicBezTo>
                          <a:pt x="261385" y="250154"/>
                          <a:pt x="251068" y="246596"/>
                          <a:pt x="243210" y="239487"/>
                        </a:cubicBezTo>
                        <a:lnTo>
                          <a:pt x="131415" y="138458"/>
                        </a:lnTo>
                        <a:cubicBezTo>
                          <a:pt x="124298" y="131991"/>
                          <a:pt x="117209" y="125597"/>
                          <a:pt x="111822" y="120740"/>
                        </a:cubicBezTo>
                        <a:lnTo>
                          <a:pt x="0" y="19665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25"/>
                          <a:pt x="142089" y="112352"/>
                          <a:pt x="149205" y="118819"/>
                        </a:cubicBezTo>
                        <a:lnTo>
                          <a:pt x="260994" y="219835"/>
                        </a:lnTo>
                        <a:cubicBezTo>
                          <a:pt x="266705" y="225009"/>
                          <a:pt x="276736" y="224996"/>
                          <a:pt x="282474" y="219828"/>
                        </a:cubicBezTo>
                        <a:lnTo>
                          <a:pt x="525691" y="0"/>
                        </a:lnTo>
                        <a:lnTo>
                          <a:pt x="543461" y="19665"/>
                        </a:lnTo>
                        <a:lnTo>
                          <a:pt x="300238" y="239487"/>
                        </a:lnTo>
                        <a:cubicBezTo>
                          <a:pt x="292373" y="246603"/>
                          <a:pt x="282037" y="250154"/>
                          <a:pt x="271714" y="25015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CB23B082-4BB6-4636-A6A6-7F746F048313}"/>
                    </a:ext>
                  </a:extLst>
                </p:cNvPr>
                <p:cNvSpPr/>
                <p:nvPr/>
              </p:nvSpPr>
              <p:spPr>
                <a:xfrm rot="2932823">
                  <a:off x="9643192" y="3309669"/>
                  <a:ext cx="26501" cy="232411"/>
                </a:xfrm>
                <a:custGeom>
                  <a:avLst/>
                  <a:gdLst>
                    <a:gd name="connsiteX0" fmla="*/ 0 w 26501"/>
                    <a:gd name="connsiteY0" fmla="*/ 0 h 232411"/>
                    <a:gd name="connsiteX1" fmla="*/ 26502 w 26501"/>
                    <a:gd name="connsiteY1" fmla="*/ 0 h 232411"/>
                    <a:gd name="connsiteX2" fmla="*/ 26502 w 26501"/>
                    <a:gd name="connsiteY2" fmla="*/ 232412 h 232411"/>
                    <a:gd name="connsiteX3" fmla="*/ 0 w 26501"/>
                    <a:gd name="connsiteY3" fmla="*/ 232412 h 23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1" h="232411">
                      <a:moveTo>
                        <a:pt x="0" y="0"/>
                      </a:moveTo>
                      <a:lnTo>
                        <a:pt x="26502" y="0"/>
                      </a:lnTo>
                      <a:lnTo>
                        <a:pt x="26502" y="232412"/>
                      </a:lnTo>
                      <a:lnTo>
                        <a:pt x="0" y="2324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73907CC1-9068-445E-A0E4-FE27849AED0F}"/>
                    </a:ext>
                  </a:extLst>
                </p:cNvPr>
                <p:cNvSpPr/>
                <p:nvPr/>
              </p:nvSpPr>
              <p:spPr>
                <a:xfrm rot="2466951">
                  <a:off x="9888795" y="3412662"/>
                  <a:ext cx="232442" cy="26503"/>
                </a:xfrm>
                <a:custGeom>
                  <a:avLst/>
                  <a:gdLst>
                    <a:gd name="connsiteX0" fmla="*/ 0 w 232442"/>
                    <a:gd name="connsiteY0" fmla="*/ 0 h 26503"/>
                    <a:gd name="connsiteX1" fmla="*/ 232443 w 232442"/>
                    <a:gd name="connsiteY1" fmla="*/ 0 h 26503"/>
                    <a:gd name="connsiteX2" fmla="*/ 232443 w 232442"/>
                    <a:gd name="connsiteY2" fmla="*/ 26504 h 26503"/>
                    <a:gd name="connsiteX3" fmla="*/ 0 w 232442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42" h="26503">
                      <a:moveTo>
                        <a:pt x="0" y="0"/>
                      </a:moveTo>
                      <a:lnTo>
                        <a:pt x="232443" y="0"/>
                      </a:lnTo>
                      <a:lnTo>
                        <a:pt x="232443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155" name="그래픽 52">
              <a:extLst>
                <a:ext uri="{FF2B5EF4-FFF2-40B4-BE49-F238E27FC236}">
                  <a16:creationId xmlns:a16="http://schemas.microsoft.com/office/drawing/2014/main" id="{F53872E6-F7FD-4377-9340-5D10DF862002}"/>
                </a:ext>
              </a:extLst>
            </p:cNvPr>
            <p:cNvGrpSpPr/>
            <p:nvPr/>
          </p:nvGrpSpPr>
          <p:grpSpPr>
            <a:xfrm>
              <a:off x="9258116" y="3635172"/>
              <a:ext cx="834840" cy="332809"/>
              <a:chOff x="9258116" y="3635172"/>
              <a:chExt cx="834840" cy="332809"/>
            </a:xfrm>
            <a:solidFill>
              <a:schemeClr val="bg1"/>
            </a:solidFill>
          </p:grpSpPr>
          <p:grpSp>
            <p:nvGrpSpPr>
              <p:cNvPr id="156" name="그래픽 52">
                <a:extLst>
                  <a:ext uri="{FF2B5EF4-FFF2-40B4-BE49-F238E27FC236}">
                    <a16:creationId xmlns:a16="http://schemas.microsoft.com/office/drawing/2014/main" id="{9E811222-A1F0-4D57-B2D1-6D8A75489C9D}"/>
                  </a:ext>
                </a:extLst>
              </p:cNvPr>
              <p:cNvGrpSpPr/>
              <p:nvPr/>
            </p:nvGrpSpPr>
            <p:grpSpPr>
              <a:xfrm>
                <a:off x="9779182" y="3711367"/>
                <a:ext cx="313774" cy="99942"/>
                <a:chOff x="9779182" y="3711367"/>
                <a:chExt cx="313774" cy="99942"/>
              </a:xfrm>
              <a:solidFill>
                <a:schemeClr val="bg1"/>
              </a:solidFill>
            </p:grpSpPr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8FAF7F10-7493-4C77-9969-17DF8A33E456}"/>
                    </a:ext>
                  </a:extLst>
                </p:cNvPr>
                <p:cNvSpPr/>
                <p:nvPr/>
              </p:nvSpPr>
              <p:spPr>
                <a:xfrm>
                  <a:off x="9779182" y="3784807"/>
                  <a:ext cx="210465" cy="26502"/>
                </a:xfrm>
                <a:custGeom>
                  <a:avLst/>
                  <a:gdLst>
                    <a:gd name="connsiteX0" fmla="*/ 0 w 210465"/>
                    <a:gd name="connsiteY0" fmla="*/ 0 h 26502"/>
                    <a:gd name="connsiteX1" fmla="*/ 210466 w 210465"/>
                    <a:gd name="connsiteY1" fmla="*/ 0 h 26502"/>
                    <a:gd name="connsiteX2" fmla="*/ 210466 w 210465"/>
                    <a:gd name="connsiteY2" fmla="*/ 26503 h 26502"/>
                    <a:gd name="connsiteX3" fmla="*/ 0 w 210465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465" h="26502">
                      <a:moveTo>
                        <a:pt x="0" y="0"/>
                      </a:moveTo>
                      <a:lnTo>
                        <a:pt x="210466" y="0"/>
                      </a:lnTo>
                      <a:lnTo>
                        <a:pt x="210466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EDBF5763-5864-4847-9EB0-9B33851F93D5}"/>
                    </a:ext>
                  </a:extLst>
                </p:cNvPr>
                <p:cNvSpPr/>
                <p:nvPr/>
              </p:nvSpPr>
              <p:spPr>
                <a:xfrm>
                  <a:off x="9792506" y="3711367"/>
                  <a:ext cx="121992" cy="26502"/>
                </a:xfrm>
                <a:custGeom>
                  <a:avLst/>
                  <a:gdLst>
                    <a:gd name="connsiteX0" fmla="*/ 0 w 121992"/>
                    <a:gd name="connsiteY0" fmla="*/ 0 h 26502"/>
                    <a:gd name="connsiteX1" fmla="*/ 121993 w 121992"/>
                    <a:gd name="connsiteY1" fmla="*/ 0 h 26502"/>
                    <a:gd name="connsiteX2" fmla="*/ 121993 w 121992"/>
                    <a:gd name="connsiteY2" fmla="*/ 26503 h 26502"/>
                    <a:gd name="connsiteX3" fmla="*/ 0 w 121992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92" h="26502">
                      <a:moveTo>
                        <a:pt x="0" y="0"/>
                      </a:moveTo>
                      <a:lnTo>
                        <a:pt x="121993" y="0"/>
                      </a:lnTo>
                      <a:lnTo>
                        <a:pt x="121993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B923C7D7-8E90-4D94-8B34-8D5F7AA49276}"/>
                    </a:ext>
                  </a:extLst>
                </p:cNvPr>
                <p:cNvSpPr/>
                <p:nvPr/>
              </p:nvSpPr>
              <p:spPr>
                <a:xfrm>
                  <a:off x="9952080" y="3711367"/>
                  <a:ext cx="65720" cy="26502"/>
                </a:xfrm>
                <a:custGeom>
                  <a:avLst/>
                  <a:gdLst>
                    <a:gd name="connsiteX0" fmla="*/ 0 w 65720"/>
                    <a:gd name="connsiteY0" fmla="*/ 0 h 26502"/>
                    <a:gd name="connsiteX1" fmla="*/ 65720 w 65720"/>
                    <a:gd name="connsiteY1" fmla="*/ 0 h 26502"/>
                    <a:gd name="connsiteX2" fmla="*/ 65720 w 65720"/>
                    <a:gd name="connsiteY2" fmla="*/ 26503 h 26502"/>
                    <a:gd name="connsiteX3" fmla="*/ 0 w 65720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0" h="26502">
                      <a:moveTo>
                        <a:pt x="0" y="0"/>
                      </a:moveTo>
                      <a:lnTo>
                        <a:pt x="65720" y="0"/>
                      </a:lnTo>
                      <a:lnTo>
                        <a:pt x="65720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5BBE983D-6E7F-44D1-B539-2454F83CE1F3}"/>
                    </a:ext>
                  </a:extLst>
                </p:cNvPr>
                <p:cNvSpPr/>
                <p:nvPr/>
              </p:nvSpPr>
              <p:spPr>
                <a:xfrm>
                  <a:off x="10027209" y="3784807"/>
                  <a:ext cx="65747" cy="26502"/>
                </a:xfrm>
                <a:custGeom>
                  <a:avLst/>
                  <a:gdLst>
                    <a:gd name="connsiteX0" fmla="*/ 0 w 65747"/>
                    <a:gd name="connsiteY0" fmla="*/ 0 h 26502"/>
                    <a:gd name="connsiteX1" fmla="*/ 65747 w 65747"/>
                    <a:gd name="connsiteY1" fmla="*/ 0 h 26502"/>
                    <a:gd name="connsiteX2" fmla="*/ 65747 w 65747"/>
                    <a:gd name="connsiteY2" fmla="*/ 26503 h 26502"/>
                    <a:gd name="connsiteX3" fmla="*/ 0 w 65747"/>
                    <a:gd name="connsiteY3" fmla="*/ 26503 h 2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47" h="26502">
                      <a:moveTo>
                        <a:pt x="0" y="0"/>
                      </a:moveTo>
                      <a:lnTo>
                        <a:pt x="65747" y="0"/>
                      </a:lnTo>
                      <a:lnTo>
                        <a:pt x="65747" y="26503"/>
                      </a:lnTo>
                      <a:lnTo>
                        <a:pt x="0" y="26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157" name="그래픽 52">
                <a:extLst>
                  <a:ext uri="{FF2B5EF4-FFF2-40B4-BE49-F238E27FC236}">
                    <a16:creationId xmlns:a16="http://schemas.microsoft.com/office/drawing/2014/main" id="{A51B42C6-3376-495F-A94B-6E05D6FADE82}"/>
                  </a:ext>
                </a:extLst>
              </p:cNvPr>
              <p:cNvGrpSpPr/>
              <p:nvPr/>
            </p:nvGrpSpPr>
            <p:grpSpPr>
              <a:xfrm>
                <a:off x="9258116" y="3635172"/>
                <a:ext cx="553168" cy="332809"/>
                <a:chOff x="9258116" y="3635172"/>
                <a:chExt cx="553168" cy="332809"/>
              </a:xfrm>
              <a:solidFill>
                <a:schemeClr val="bg1"/>
              </a:solidFill>
            </p:grpSpPr>
            <p:grpSp>
              <p:nvGrpSpPr>
                <p:cNvPr id="158" name="그래픽 52">
                  <a:extLst>
                    <a:ext uri="{FF2B5EF4-FFF2-40B4-BE49-F238E27FC236}">
                      <a16:creationId xmlns:a16="http://schemas.microsoft.com/office/drawing/2014/main" id="{62924DB4-76A0-46E1-AB7E-497F040862D2}"/>
                    </a:ext>
                  </a:extLst>
                </p:cNvPr>
                <p:cNvGrpSpPr/>
                <p:nvPr/>
              </p:nvGrpSpPr>
              <p:grpSpPr>
                <a:xfrm>
                  <a:off x="9258116" y="3635172"/>
                  <a:ext cx="553168" cy="332809"/>
                  <a:chOff x="9258116" y="3635172"/>
                  <a:chExt cx="553168" cy="332809"/>
                </a:xfrm>
                <a:solidFill>
                  <a:schemeClr val="bg1"/>
                </a:solidFill>
              </p:grpSpPr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6B82D3D6-834D-44AE-8D5E-CA06A64442E6}"/>
                      </a:ext>
                    </a:extLst>
                  </p:cNvPr>
                  <p:cNvSpPr/>
                  <p:nvPr/>
                </p:nvSpPr>
                <p:spPr>
                  <a:xfrm>
                    <a:off x="9258116" y="3635172"/>
                    <a:ext cx="553168" cy="332809"/>
                  </a:xfrm>
                  <a:custGeom>
                    <a:avLst/>
                    <a:gdLst>
                      <a:gd name="connsiteX0" fmla="*/ 552558 w 553168"/>
                      <a:gd name="connsiteY0" fmla="*/ 332810 h 332809"/>
                      <a:gd name="connsiteX1" fmla="*/ 0 w 553168"/>
                      <a:gd name="connsiteY1" fmla="*/ 332810 h 332809"/>
                      <a:gd name="connsiteX2" fmla="*/ 0 w 553168"/>
                      <a:gd name="connsiteY2" fmla="*/ 0 h 332809"/>
                      <a:gd name="connsiteX3" fmla="*/ 552479 w 553168"/>
                      <a:gd name="connsiteY3" fmla="*/ 0 h 332809"/>
                      <a:gd name="connsiteX4" fmla="*/ 553168 w 553168"/>
                      <a:gd name="connsiteY4" fmla="*/ 106807 h 332809"/>
                      <a:gd name="connsiteX5" fmla="*/ 526665 w 553168"/>
                      <a:gd name="connsiteY5" fmla="*/ 106979 h 332809"/>
                      <a:gd name="connsiteX6" fmla="*/ 526142 w 553168"/>
                      <a:gd name="connsiteY6" fmla="*/ 26503 h 332809"/>
                      <a:gd name="connsiteX7" fmla="*/ 26503 w 553168"/>
                      <a:gd name="connsiteY7" fmla="*/ 26503 h 332809"/>
                      <a:gd name="connsiteX8" fmla="*/ 26503 w 553168"/>
                      <a:gd name="connsiteY8" fmla="*/ 306307 h 332809"/>
                      <a:gd name="connsiteX9" fmla="*/ 526056 w 553168"/>
                      <a:gd name="connsiteY9" fmla="*/ 306307 h 332809"/>
                      <a:gd name="connsiteX10" fmla="*/ 526056 w 553168"/>
                      <a:gd name="connsiteY10" fmla="*/ 214932 h 332809"/>
                      <a:gd name="connsiteX11" fmla="*/ 552558 w 553168"/>
                      <a:gd name="connsiteY11" fmla="*/ 214932 h 332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168" h="332809">
                        <a:moveTo>
                          <a:pt x="552558" y="332810"/>
                        </a:moveTo>
                        <a:lnTo>
                          <a:pt x="0" y="332810"/>
                        </a:lnTo>
                        <a:lnTo>
                          <a:pt x="0" y="0"/>
                        </a:lnTo>
                        <a:lnTo>
                          <a:pt x="552479" y="0"/>
                        </a:lnTo>
                        <a:lnTo>
                          <a:pt x="553168" y="106807"/>
                        </a:lnTo>
                        <a:lnTo>
                          <a:pt x="526665" y="106979"/>
                        </a:lnTo>
                        <a:lnTo>
                          <a:pt x="526142" y="26503"/>
                        </a:lnTo>
                        <a:lnTo>
                          <a:pt x="26503" y="26503"/>
                        </a:lnTo>
                        <a:lnTo>
                          <a:pt x="26503" y="306307"/>
                        </a:lnTo>
                        <a:lnTo>
                          <a:pt x="526056" y="306307"/>
                        </a:lnTo>
                        <a:lnTo>
                          <a:pt x="526056" y="214932"/>
                        </a:lnTo>
                        <a:lnTo>
                          <a:pt x="552558" y="2149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EA515ECA-79BF-45FA-A0D6-4F9A6D89431B}"/>
                      </a:ext>
                    </a:extLst>
                  </p:cNvPr>
                  <p:cNvSpPr/>
                  <p:nvPr/>
                </p:nvSpPr>
                <p:spPr>
                  <a:xfrm>
                    <a:off x="9262879" y="3638279"/>
                    <a:ext cx="543481" cy="250173"/>
                  </a:xfrm>
                  <a:custGeom>
                    <a:avLst/>
                    <a:gdLst>
                      <a:gd name="connsiteX0" fmla="*/ 271754 w 543481"/>
                      <a:gd name="connsiteY0" fmla="*/ 250174 h 250173"/>
                      <a:gd name="connsiteX1" fmla="*/ 243217 w 543481"/>
                      <a:gd name="connsiteY1" fmla="*/ 239493 h 250173"/>
                      <a:gd name="connsiteX2" fmla="*/ 131434 w 543481"/>
                      <a:gd name="connsiteY2" fmla="*/ 138464 h 250173"/>
                      <a:gd name="connsiteX3" fmla="*/ 111816 w 543481"/>
                      <a:gd name="connsiteY3" fmla="*/ 120740 h 250173"/>
                      <a:gd name="connsiteX4" fmla="*/ 0 w 543481"/>
                      <a:gd name="connsiteY4" fmla="*/ 19658 h 250173"/>
                      <a:gd name="connsiteX5" fmla="*/ 17777 w 543481"/>
                      <a:gd name="connsiteY5" fmla="*/ 0 h 250173"/>
                      <a:gd name="connsiteX6" fmla="*/ 129573 w 543481"/>
                      <a:gd name="connsiteY6" fmla="*/ 101069 h 250173"/>
                      <a:gd name="connsiteX7" fmla="*/ 149211 w 543481"/>
                      <a:gd name="connsiteY7" fmla="*/ 118806 h 250173"/>
                      <a:gd name="connsiteX8" fmla="*/ 260994 w 543481"/>
                      <a:gd name="connsiteY8" fmla="*/ 219835 h 250173"/>
                      <a:gd name="connsiteX9" fmla="*/ 282448 w 543481"/>
                      <a:gd name="connsiteY9" fmla="*/ 219848 h 250173"/>
                      <a:gd name="connsiteX10" fmla="*/ 394270 w 543481"/>
                      <a:gd name="connsiteY10" fmla="*/ 118799 h 250173"/>
                      <a:gd name="connsiteX11" fmla="*/ 413929 w 543481"/>
                      <a:gd name="connsiteY11" fmla="*/ 101036 h 250173"/>
                      <a:gd name="connsiteX12" fmla="*/ 525711 w 543481"/>
                      <a:gd name="connsiteY12" fmla="*/ 0 h 250173"/>
                      <a:gd name="connsiteX13" fmla="*/ 543481 w 543481"/>
                      <a:gd name="connsiteY13" fmla="*/ 19658 h 250173"/>
                      <a:gd name="connsiteX14" fmla="*/ 431672 w 543481"/>
                      <a:gd name="connsiteY14" fmla="*/ 120727 h 250173"/>
                      <a:gd name="connsiteX15" fmla="*/ 412060 w 543481"/>
                      <a:gd name="connsiteY15" fmla="*/ 138458 h 250173"/>
                      <a:gd name="connsiteX16" fmla="*/ 300251 w 543481"/>
                      <a:gd name="connsiteY16" fmla="*/ 239493 h 250173"/>
                      <a:gd name="connsiteX17" fmla="*/ 271754 w 543481"/>
                      <a:gd name="connsiteY17" fmla="*/ 250174 h 250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43481" h="250173">
                        <a:moveTo>
                          <a:pt x="271754" y="250174"/>
                        </a:moveTo>
                        <a:cubicBezTo>
                          <a:pt x="261424" y="250174"/>
                          <a:pt x="251095" y="246616"/>
                          <a:pt x="243217" y="239493"/>
                        </a:cubicBezTo>
                        <a:lnTo>
                          <a:pt x="131434" y="138464"/>
                        </a:lnTo>
                        <a:cubicBezTo>
                          <a:pt x="124292" y="131998"/>
                          <a:pt x="117209" y="125597"/>
                          <a:pt x="111816" y="120740"/>
                        </a:cubicBezTo>
                        <a:lnTo>
                          <a:pt x="0" y="19658"/>
                        </a:lnTo>
                        <a:lnTo>
                          <a:pt x="17777" y="0"/>
                        </a:lnTo>
                        <a:lnTo>
                          <a:pt x="129573" y="101069"/>
                        </a:lnTo>
                        <a:cubicBezTo>
                          <a:pt x="134959" y="105912"/>
                          <a:pt x="142062" y="112332"/>
                          <a:pt x="149211" y="118806"/>
                        </a:cubicBezTo>
                        <a:lnTo>
                          <a:pt x="260994" y="219835"/>
                        </a:lnTo>
                        <a:cubicBezTo>
                          <a:pt x="266712" y="225016"/>
                          <a:pt x="276743" y="225029"/>
                          <a:pt x="282448" y="219848"/>
                        </a:cubicBezTo>
                        <a:lnTo>
                          <a:pt x="394270" y="118799"/>
                        </a:lnTo>
                        <a:cubicBezTo>
                          <a:pt x="401413" y="112332"/>
                          <a:pt x="408509" y="105906"/>
                          <a:pt x="413929" y="101036"/>
                        </a:cubicBezTo>
                        <a:lnTo>
                          <a:pt x="525711" y="0"/>
                        </a:lnTo>
                        <a:lnTo>
                          <a:pt x="543481" y="19658"/>
                        </a:lnTo>
                        <a:lnTo>
                          <a:pt x="431672" y="120727"/>
                        </a:lnTo>
                        <a:cubicBezTo>
                          <a:pt x="426252" y="125597"/>
                          <a:pt x="419176" y="132004"/>
                          <a:pt x="412060" y="138458"/>
                        </a:cubicBezTo>
                        <a:lnTo>
                          <a:pt x="300251" y="239493"/>
                        </a:lnTo>
                        <a:cubicBezTo>
                          <a:pt x="292400" y="246609"/>
                          <a:pt x="282077" y="250174"/>
                          <a:pt x="271754" y="2501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6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B155C149-B84D-44CD-B05C-9F408817822D}"/>
                    </a:ext>
                  </a:extLst>
                </p:cNvPr>
                <p:cNvSpPr/>
                <p:nvPr/>
              </p:nvSpPr>
              <p:spPr>
                <a:xfrm rot="2466951">
                  <a:off x="9591696" y="3862922"/>
                  <a:ext cx="232435" cy="26503"/>
                </a:xfrm>
                <a:custGeom>
                  <a:avLst/>
                  <a:gdLst>
                    <a:gd name="connsiteX0" fmla="*/ 0 w 232435"/>
                    <a:gd name="connsiteY0" fmla="*/ 0 h 26503"/>
                    <a:gd name="connsiteX1" fmla="*/ 232436 w 232435"/>
                    <a:gd name="connsiteY1" fmla="*/ 0 h 26503"/>
                    <a:gd name="connsiteX2" fmla="*/ 232436 w 232435"/>
                    <a:gd name="connsiteY2" fmla="*/ 26504 h 26503"/>
                    <a:gd name="connsiteX3" fmla="*/ 0 w 232435"/>
                    <a:gd name="connsiteY3" fmla="*/ 26504 h 2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435" h="26503">
                      <a:moveTo>
                        <a:pt x="0" y="0"/>
                      </a:moveTo>
                      <a:lnTo>
                        <a:pt x="232436" y="0"/>
                      </a:lnTo>
                      <a:lnTo>
                        <a:pt x="232436" y="26504"/>
                      </a:lnTo>
                      <a:lnTo>
                        <a:pt x="0" y="2650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AC21F89C-E2B9-485F-85F8-150A43172B7F}"/>
                    </a:ext>
                  </a:extLst>
                </p:cNvPr>
                <p:cNvSpPr/>
                <p:nvPr/>
              </p:nvSpPr>
              <p:spPr>
                <a:xfrm rot="2933534">
                  <a:off x="9346065" y="3759930"/>
                  <a:ext cx="26503" cy="232451"/>
                </a:xfrm>
                <a:custGeom>
                  <a:avLst/>
                  <a:gdLst>
                    <a:gd name="connsiteX0" fmla="*/ 0 w 26503"/>
                    <a:gd name="connsiteY0" fmla="*/ 0 h 232451"/>
                    <a:gd name="connsiteX1" fmla="*/ 26504 w 26503"/>
                    <a:gd name="connsiteY1" fmla="*/ 0 h 232451"/>
                    <a:gd name="connsiteX2" fmla="*/ 26504 w 26503"/>
                    <a:gd name="connsiteY2" fmla="*/ 232451 h 232451"/>
                    <a:gd name="connsiteX3" fmla="*/ 0 w 26503"/>
                    <a:gd name="connsiteY3" fmla="*/ 232451 h 232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3" h="232451">
                      <a:moveTo>
                        <a:pt x="0" y="0"/>
                      </a:moveTo>
                      <a:lnTo>
                        <a:pt x="26504" y="0"/>
                      </a:lnTo>
                      <a:lnTo>
                        <a:pt x="26504" y="232451"/>
                      </a:lnTo>
                      <a:lnTo>
                        <a:pt x="0" y="23245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6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C832A4-8338-E98C-47A2-679C96C5B571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8AB15-BE4E-7092-6627-DDC6764AFBE5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768345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5">
            <a:extLst>
              <a:ext uri="{FF2B5EF4-FFF2-40B4-BE49-F238E27FC236}">
                <a16:creationId xmlns:a16="http://schemas.microsoft.com/office/drawing/2014/main" id="{FEF44D5B-5F59-4DEF-830B-9F383D09C344}"/>
              </a:ext>
            </a:extLst>
          </p:cNvPr>
          <p:cNvSpPr/>
          <p:nvPr/>
        </p:nvSpPr>
        <p:spPr>
          <a:xfrm>
            <a:off x="1736317" y="1783542"/>
            <a:ext cx="8719371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디자인 관련 내용을 제공해드리고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인스타그램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그리고 블로그에서 활동 중입니다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템플릿도 스마트 스토어에서 판매 중이기도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8C04F22-FA9B-41B6-AD63-470EAEC20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45235"/>
              </p:ext>
            </p:extLst>
          </p:nvPr>
        </p:nvGraphicFramePr>
        <p:xfrm>
          <a:off x="695329" y="2928675"/>
          <a:ext cx="10801350" cy="33623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9175">
                  <a:extLst>
                    <a:ext uri="{9D8B030D-6E8A-4147-A177-3AD203B41FA5}">
                      <a16:colId xmlns:a16="http://schemas.microsoft.com/office/drawing/2014/main" val="3221533153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4266091863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956406511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2313841114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4247531682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2213903790"/>
                    </a:ext>
                  </a:extLst>
                </a:gridCol>
              </a:tblGrid>
              <a:tr h="560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No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T="72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텍스트 입력</a:t>
                      </a:r>
                    </a:p>
                  </a:txBody>
                  <a:tcPr marT="72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93761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01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T="72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160117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02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92261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03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0192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04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26306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05</a:t>
                      </a:r>
                      <a:endParaRPr lang="ko-KR" altLang="en-US" sz="120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50000"/>
                              <a:lumOff val="50000"/>
                              <a:alpha val="0"/>
                            </a:prst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50000"/>
                                <a:lumOff val="50000"/>
                                <a:alpha val="0"/>
                              </a:prst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텍스트를 적어주세요</a:t>
                      </a:r>
                    </a:p>
                  </a:txBody>
                  <a:tcPr marT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23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6F6A78-321A-47EF-DA71-5BBE2DF29983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028D4-D56B-B8B6-1BEF-3C737542958C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602367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84F0D0-E0B3-02B0-AE87-92C1CA57E0A4}"/>
              </a:ext>
            </a:extLst>
          </p:cNvPr>
          <p:cNvSpPr txBox="1"/>
          <p:nvPr/>
        </p:nvSpPr>
        <p:spPr>
          <a:xfrm>
            <a:off x="695326" y="2002048"/>
            <a:ext cx="275235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부제목을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정말 멋지게 내용을 채워서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완벽하게 입력하세요</a:t>
            </a:r>
          </a:p>
        </p:txBody>
      </p:sp>
      <p:graphicFrame>
        <p:nvGraphicFramePr>
          <p:cNvPr id="9" name="Chart 4">
            <a:extLst>
              <a:ext uri="{FF2B5EF4-FFF2-40B4-BE49-F238E27FC236}">
                <a16:creationId xmlns:a16="http://schemas.microsoft.com/office/drawing/2014/main" id="{5C007F8D-152F-4FF7-9B4B-FA36646125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575440"/>
              </p:ext>
            </p:extLst>
          </p:nvPr>
        </p:nvGraphicFramePr>
        <p:xfrm>
          <a:off x="5588003" y="1906800"/>
          <a:ext cx="5908675" cy="386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5">
            <a:extLst>
              <a:ext uri="{FF2B5EF4-FFF2-40B4-BE49-F238E27FC236}">
                <a16:creationId xmlns:a16="http://schemas.microsoft.com/office/drawing/2014/main" id="{341E1CA3-DA59-4AFC-8FF3-F07020A1CD9C}"/>
              </a:ext>
            </a:extLst>
          </p:cNvPr>
          <p:cNvSpPr/>
          <p:nvPr/>
        </p:nvSpPr>
        <p:spPr>
          <a:xfrm>
            <a:off x="695325" y="4993678"/>
            <a:ext cx="3888243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6E193-C932-487C-9DAD-DB9C46528677}"/>
              </a:ext>
            </a:extLst>
          </p:cNvPr>
          <p:cNvSpPr txBox="1"/>
          <p:nvPr/>
        </p:nvSpPr>
        <p:spPr>
          <a:xfrm>
            <a:off x="695325" y="4613231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388AE-F0DA-4006-C423-AE27714AC88B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4D2BF-A51B-1F74-1A9E-9F0B33431492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464594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96000">
              <a:schemeClr val="accent3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A36151-9E3D-4026-8AD1-EC5A14F0B3B3}"/>
              </a:ext>
            </a:extLst>
          </p:cNvPr>
          <p:cNvSpPr txBox="1"/>
          <p:nvPr/>
        </p:nvSpPr>
        <p:spPr>
          <a:xfrm>
            <a:off x="822382" y="1257300"/>
            <a:ext cx="404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미스터 </a:t>
            </a:r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피피티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23E9B-FF01-4DB7-B810-004BDD7F8735}"/>
              </a:ext>
            </a:extLst>
          </p:cNvPr>
          <p:cNvSpPr txBox="1"/>
          <p:nvPr/>
        </p:nvSpPr>
        <p:spPr>
          <a:xfrm>
            <a:off x="844608" y="932418"/>
            <a:ext cx="19639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입력해 주세요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C52B0-C5F3-480B-8834-B60EF5911A7D}"/>
              </a:ext>
            </a:extLst>
          </p:cNvPr>
          <p:cNvSpPr txBox="1"/>
          <p:nvPr/>
        </p:nvSpPr>
        <p:spPr>
          <a:xfrm>
            <a:off x="822382" y="1811297"/>
            <a:ext cx="308315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파워포인트 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35B54-F47F-4430-8ED1-230CABE31E95}"/>
              </a:ext>
            </a:extLst>
          </p:cNvPr>
          <p:cNvSpPr txBox="1"/>
          <p:nvPr/>
        </p:nvSpPr>
        <p:spPr>
          <a:xfrm>
            <a:off x="844607" y="2848951"/>
            <a:ext cx="238526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ㅣ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환경공학부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F03A162-EE4D-4423-8996-9D9639AE5A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4022" y="5596613"/>
            <a:ext cx="2027555" cy="2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78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4">
            <a:extLst>
              <a:ext uri="{FF2B5EF4-FFF2-40B4-BE49-F238E27FC236}">
                <a16:creationId xmlns:a16="http://schemas.microsoft.com/office/drawing/2014/main" id="{E1A5EC08-9523-496D-B1BB-CEA4A274F0C5}"/>
              </a:ext>
            </a:extLst>
          </p:cNvPr>
          <p:cNvSpPr/>
          <p:nvPr/>
        </p:nvSpPr>
        <p:spPr>
          <a:xfrm>
            <a:off x="896963" y="1844677"/>
            <a:ext cx="2332577" cy="76951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ko-KR" altLang="en-US" sz="16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endParaRPr lang="id-ID" sz="16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9" name="Rectangle 5">
            <a:extLst>
              <a:ext uri="{FF2B5EF4-FFF2-40B4-BE49-F238E27FC236}">
                <a16:creationId xmlns:a16="http://schemas.microsoft.com/office/drawing/2014/main" id="{EAD2191E-D43D-467E-B2ED-63F0AD354E28}"/>
              </a:ext>
            </a:extLst>
          </p:cNvPr>
          <p:cNvSpPr/>
          <p:nvPr/>
        </p:nvSpPr>
        <p:spPr>
          <a:xfrm>
            <a:off x="3229545" y="1846927"/>
            <a:ext cx="8065494" cy="3388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 September</a:t>
            </a:r>
            <a:endParaRPr lang="id-ID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4" name="Rectangle 109">
            <a:extLst>
              <a:ext uri="{FF2B5EF4-FFF2-40B4-BE49-F238E27FC236}">
                <a16:creationId xmlns:a16="http://schemas.microsoft.com/office/drawing/2014/main" id="{02EC05B8-FAE7-42EF-AE03-E68E70760C0E}"/>
              </a:ext>
            </a:extLst>
          </p:cNvPr>
          <p:cNvSpPr/>
          <p:nvPr/>
        </p:nvSpPr>
        <p:spPr>
          <a:xfrm>
            <a:off x="10891764" y="2188617"/>
            <a:ext cx="403274" cy="425577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</a:p>
        </p:txBody>
      </p:sp>
      <p:sp>
        <p:nvSpPr>
          <p:cNvPr id="245" name="Rectangle 110">
            <a:extLst>
              <a:ext uri="{FF2B5EF4-FFF2-40B4-BE49-F238E27FC236}">
                <a16:creationId xmlns:a16="http://schemas.microsoft.com/office/drawing/2014/main" id="{F0212B9F-E46A-44F6-A4E8-44CA0F99D540}"/>
              </a:ext>
            </a:extLst>
          </p:cNvPr>
          <p:cNvSpPr/>
          <p:nvPr/>
        </p:nvSpPr>
        <p:spPr>
          <a:xfrm>
            <a:off x="10488489" y="2188617"/>
            <a:ext cx="403274" cy="42557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</a:t>
            </a:r>
          </a:p>
        </p:txBody>
      </p:sp>
      <p:sp>
        <p:nvSpPr>
          <p:cNvPr id="246" name="Rectangle 111">
            <a:extLst>
              <a:ext uri="{FF2B5EF4-FFF2-40B4-BE49-F238E27FC236}">
                <a16:creationId xmlns:a16="http://schemas.microsoft.com/office/drawing/2014/main" id="{3585BEA1-AC0A-4D93-B7B0-0F04098A1E4B}"/>
              </a:ext>
            </a:extLst>
          </p:cNvPr>
          <p:cNvSpPr/>
          <p:nvPr/>
        </p:nvSpPr>
        <p:spPr>
          <a:xfrm>
            <a:off x="10085215" y="2188617"/>
            <a:ext cx="403274" cy="425577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18</a:t>
            </a:r>
          </a:p>
        </p:txBody>
      </p:sp>
      <p:sp>
        <p:nvSpPr>
          <p:cNvPr id="247" name="Rectangle 112">
            <a:extLst>
              <a:ext uri="{FF2B5EF4-FFF2-40B4-BE49-F238E27FC236}">
                <a16:creationId xmlns:a16="http://schemas.microsoft.com/office/drawing/2014/main" id="{D9A12649-71EA-41D2-A958-414A451111BD}"/>
              </a:ext>
            </a:extLst>
          </p:cNvPr>
          <p:cNvSpPr/>
          <p:nvPr/>
        </p:nvSpPr>
        <p:spPr>
          <a:xfrm>
            <a:off x="9681940" y="2187904"/>
            <a:ext cx="403274" cy="42557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17</a:t>
            </a:r>
          </a:p>
        </p:txBody>
      </p:sp>
      <p:sp>
        <p:nvSpPr>
          <p:cNvPr id="248" name="Rectangle 113">
            <a:extLst>
              <a:ext uri="{FF2B5EF4-FFF2-40B4-BE49-F238E27FC236}">
                <a16:creationId xmlns:a16="http://schemas.microsoft.com/office/drawing/2014/main" id="{EBA4844B-7F55-49BA-8BCE-73B6489F16A1}"/>
              </a:ext>
            </a:extLst>
          </p:cNvPr>
          <p:cNvSpPr/>
          <p:nvPr/>
        </p:nvSpPr>
        <p:spPr>
          <a:xfrm>
            <a:off x="9278665" y="2187904"/>
            <a:ext cx="403274" cy="425577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</a:p>
        </p:txBody>
      </p:sp>
      <p:sp>
        <p:nvSpPr>
          <p:cNvPr id="249" name="Rectangle 114">
            <a:extLst>
              <a:ext uri="{FF2B5EF4-FFF2-40B4-BE49-F238E27FC236}">
                <a16:creationId xmlns:a16="http://schemas.microsoft.com/office/drawing/2014/main" id="{16A7C995-946F-4E56-8A24-56E0DDDAB2AB}"/>
              </a:ext>
            </a:extLst>
          </p:cNvPr>
          <p:cNvSpPr/>
          <p:nvPr/>
        </p:nvSpPr>
        <p:spPr>
          <a:xfrm>
            <a:off x="8875390" y="2187904"/>
            <a:ext cx="403274" cy="42557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</a:p>
        </p:txBody>
      </p:sp>
      <p:sp>
        <p:nvSpPr>
          <p:cNvPr id="250" name="Rectangle 115">
            <a:extLst>
              <a:ext uri="{FF2B5EF4-FFF2-40B4-BE49-F238E27FC236}">
                <a16:creationId xmlns:a16="http://schemas.microsoft.com/office/drawing/2014/main" id="{F8C1186B-7689-48B0-9E86-37FB71157092}"/>
              </a:ext>
            </a:extLst>
          </p:cNvPr>
          <p:cNvSpPr/>
          <p:nvPr/>
        </p:nvSpPr>
        <p:spPr>
          <a:xfrm>
            <a:off x="8472114" y="2187904"/>
            <a:ext cx="403274" cy="425577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</a:t>
            </a:r>
          </a:p>
        </p:txBody>
      </p:sp>
      <p:sp>
        <p:nvSpPr>
          <p:cNvPr id="251" name="Rectangle 116">
            <a:extLst>
              <a:ext uri="{FF2B5EF4-FFF2-40B4-BE49-F238E27FC236}">
                <a16:creationId xmlns:a16="http://schemas.microsoft.com/office/drawing/2014/main" id="{42747687-BBE9-4296-A0D1-28BEE6D2CE26}"/>
              </a:ext>
            </a:extLst>
          </p:cNvPr>
          <p:cNvSpPr/>
          <p:nvPr/>
        </p:nvSpPr>
        <p:spPr>
          <a:xfrm>
            <a:off x="8068840" y="2188617"/>
            <a:ext cx="403274" cy="42557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</a:t>
            </a:r>
          </a:p>
        </p:txBody>
      </p:sp>
      <p:sp>
        <p:nvSpPr>
          <p:cNvPr id="252" name="Rectangle 117">
            <a:extLst>
              <a:ext uri="{FF2B5EF4-FFF2-40B4-BE49-F238E27FC236}">
                <a16:creationId xmlns:a16="http://schemas.microsoft.com/office/drawing/2014/main" id="{0DB5678A-6732-48B0-919D-E44F9EA3491D}"/>
              </a:ext>
            </a:extLst>
          </p:cNvPr>
          <p:cNvSpPr/>
          <p:nvPr/>
        </p:nvSpPr>
        <p:spPr>
          <a:xfrm>
            <a:off x="7665565" y="2188617"/>
            <a:ext cx="403274" cy="425577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</a:t>
            </a:r>
          </a:p>
        </p:txBody>
      </p:sp>
      <p:sp>
        <p:nvSpPr>
          <p:cNvPr id="253" name="Rectangle 118">
            <a:extLst>
              <a:ext uri="{FF2B5EF4-FFF2-40B4-BE49-F238E27FC236}">
                <a16:creationId xmlns:a16="http://schemas.microsoft.com/office/drawing/2014/main" id="{B49D6E14-5176-4049-9822-63A0780A4FDB}"/>
              </a:ext>
            </a:extLst>
          </p:cNvPr>
          <p:cNvSpPr/>
          <p:nvPr/>
        </p:nvSpPr>
        <p:spPr>
          <a:xfrm>
            <a:off x="7262291" y="2188617"/>
            <a:ext cx="403274" cy="42557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</a:p>
        </p:txBody>
      </p:sp>
      <p:sp>
        <p:nvSpPr>
          <p:cNvPr id="254" name="Rectangle 119">
            <a:extLst>
              <a:ext uri="{FF2B5EF4-FFF2-40B4-BE49-F238E27FC236}">
                <a16:creationId xmlns:a16="http://schemas.microsoft.com/office/drawing/2014/main" id="{D0B10D7E-29B0-41D9-A441-2C6395F61F59}"/>
              </a:ext>
            </a:extLst>
          </p:cNvPr>
          <p:cNvSpPr/>
          <p:nvPr/>
        </p:nvSpPr>
        <p:spPr>
          <a:xfrm>
            <a:off x="6859017" y="2188614"/>
            <a:ext cx="403274" cy="42557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</a:p>
        </p:txBody>
      </p:sp>
      <p:sp>
        <p:nvSpPr>
          <p:cNvPr id="255" name="Rectangle 120">
            <a:extLst>
              <a:ext uri="{FF2B5EF4-FFF2-40B4-BE49-F238E27FC236}">
                <a16:creationId xmlns:a16="http://schemas.microsoft.com/office/drawing/2014/main" id="{296F449F-808C-4A52-91BE-A8BCFEE89A34}"/>
              </a:ext>
            </a:extLst>
          </p:cNvPr>
          <p:cNvSpPr/>
          <p:nvPr/>
        </p:nvSpPr>
        <p:spPr>
          <a:xfrm>
            <a:off x="6455742" y="2187901"/>
            <a:ext cx="403274" cy="4255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</a:p>
        </p:txBody>
      </p:sp>
      <p:sp>
        <p:nvSpPr>
          <p:cNvPr id="256" name="Rectangle 121">
            <a:extLst>
              <a:ext uri="{FF2B5EF4-FFF2-40B4-BE49-F238E27FC236}">
                <a16:creationId xmlns:a16="http://schemas.microsoft.com/office/drawing/2014/main" id="{18BBE69F-E3FD-4911-B346-AC8F3AE4AA24}"/>
              </a:ext>
            </a:extLst>
          </p:cNvPr>
          <p:cNvSpPr/>
          <p:nvPr/>
        </p:nvSpPr>
        <p:spPr>
          <a:xfrm>
            <a:off x="6052468" y="2187901"/>
            <a:ext cx="403274" cy="42557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</a:p>
        </p:txBody>
      </p:sp>
      <p:sp>
        <p:nvSpPr>
          <p:cNvPr id="257" name="Rectangle 122">
            <a:extLst>
              <a:ext uri="{FF2B5EF4-FFF2-40B4-BE49-F238E27FC236}">
                <a16:creationId xmlns:a16="http://schemas.microsoft.com/office/drawing/2014/main" id="{C9FDC9A7-AD50-4ED1-A68F-1CAAC95D524E}"/>
              </a:ext>
            </a:extLst>
          </p:cNvPr>
          <p:cNvSpPr/>
          <p:nvPr/>
        </p:nvSpPr>
        <p:spPr>
          <a:xfrm>
            <a:off x="5649193" y="2187901"/>
            <a:ext cx="403274" cy="4255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</a:p>
        </p:txBody>
      </p:sp>
      <p:sp>
        <p:nvSpPr>
          <p:cNvPr id="258" name="Rectangle 123">
            <a:extLst>
              <a:ext uri="{FF2B5EF4-FFF2-40B4-BE49-F238E27FC236}">
                <a16:creationId xmlns:a16="http://schemas.microsoft.com/office/drawing/2014/main" id="{EC8C49D7-E333-4A57-87D2-55DAA9A51661}"/>
              </a:ext>
            </a:extLst>
          </p:cNvPr>
          <p:cNvSpPr/>
          <p:nvPr/>
        </p:nvSpPr>
        <p:spPr>
          <a:xfrm>
            <a:off x="5245918" y="2187901"/>
            <a:ext cx="403274" cy="425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id-ID" sz="120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accent2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9" name="Rectangle 124">
            <a:extLst>
              <a:ext uri="{FF2B5EF4-FFF2-40B4-BE49-F238E27FC236}">
                <a16:creationId xmlns:a16="http://schemas.microsoft.com/office/drawing/2014/main" id="{F5084780-BECC-4140-92ED-56134173D698}"/>
              </a:ext>
            </a:extLst>
          </p:cNvPr>
          <p:cNvSpPr/>
          <p:nvPr/>
        </p:nvSpPr>
        <p:spPr>
          <a:xfrm>
            <a:off x="5245916" y="2187901"/>
            <a:ext cx="403274" cy="42557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</a:p>
        </p:txBody>
      </p:sp>
      <p:sp>
        <p:nvSpPr>
          <p:cNvPr id="260" name="Rectangle 125">
            <a:extLst>
              <a:ext uri="{FF2B5EF4-FFF2-40B4-BE49-F238E27FC236}">
                <a16:creationId xmlns:a16="http://schemas.microsoft.com/office/drawing/2014/main" id="{B8B9416A-C661-4942-8635-1F0401F3E082}"/>
              </a:ext>
            </a:extLst>
          </p:cNvPr>
          <p:cNvSpPr/>
          <p:nvPr/>
        </p:nvSpPr>
        <p:spPr>
          <a:xfrm>
            <a:off x="4842641" y="2187901"/>
            <a:ext cx="403274" cy="4255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</a:p>
        </p:txBody>
      </p:sp>
      <p:sp>
        <p:nvSpPr>
          <p:cNvPr id="261" name="Rectangle 126">
            <a:extLst>
              <a:ext uri="{FF2B5EF4-FFF2-40B4-BE49-F238E27FC236}">
                <a16:creationId xmlns:a16="http://schemas.microsoft.com/office/drawing/2014/main" id="{0C88A314-8B11-462A-A94A-109B303E4518}"/>
              </a:ext>
            </a:extLst>
          </p:cNvPr>
          <p:cNvSpPr/>
          <p:nvPr/>
        </p:nvSpPr>
        <p:spPr>
          <a:xfrm>
            <a:off x="4439366" y="2187898"/>
            <a:ext cx="403274" cy="42557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</a:p>
        </p:txBody>
      </p:sp>
      <p:sp>
        <p:nvSpPr>
          <p:cNvPr id="262" name="Rectangle 127">
            <a:extLst>
              <a:ext uri="{FF2B5EF4-FFF2-40B4-BE49-F238E27FC236}">
                <a16:creationId xmlns:a16="http://schemas.microsoft.com/office/drawing/2014/main" id="{EAF9FC5A-58BF-4BDA-800F-63BF8B7B30CD}"/>
              </a:ext>
            </a:extLst>
          </p:cNvPr>
          <p:cNvSpPr/>
          <p:nvPr/>
        </p:nvSpPr>
        <p:spPr>
          <a:xfrm>
            <a:off x="4036091" y="2187186"/>
            <a:ext cx="403274" cy="4255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</a:p>
        </p:txBody>
      </p:sp>
      <p:sp>
        <p:nvSpPr>
          <p:cNvPr id="263" name="Rectangle 128">
            <a:extLst>
              <a:ext uri="{FF2B5EF4-FFF2-40B4-BE49-F238E27FC236}">
                <a16:creationId xmlns:a16="http://schemas.microsoft.com/office/drawing/2014/main" id="{4653A57A-B4BD-4D0E-AA55-9FC7B96A6DA8}"/>
              </a:ext>
            </a:extLst>
          </p:cNvPr>
          <p:cNvSpPr/>
          <p:nvPr/>
        </p:nvSpPr>
        <p:spPr>
          <a:xfrm>
            <a:off x="3632817" y="2187186"/>
            <a:ext cx="403274" cy="42557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</a:p>
        </p:txBody>
      </p:sp>
      <p:sp>
        <p:nvSpPr>
          <p:cNvPr id="264" name="Rectangle 129">
            <a:extLst>
              <a:ext uri="{FF2B5EF4-FFF2-40B4-BE49-F238E27FC236}">
                <a16:creationId xmlns:a16="http://schemas.microsoft.com/office/drawing/2014/main" id="{80AE1F2F-AA03-4563-8412-8B5DA6DE9846}"/>
              </a:ext>
            </a:extLst>
          </p:cNvPr>
          <p:cNvSpPr/>
          <p:nvPr/>
        </p:nvSpPr>
        <p:spPr>
          <a:xfrm>
            <a:off x="3229544" y="2187184"/>
            <a:ext cx="403274" cy="4255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</a:p>
        </p:txBody>
      </p:sp>
      <p:grpSp>
        <p:nvGrpSpPr>
          <p:cNvPr id="219" name="Group 84">
            <a:extLst>
              <a:ext uri="{FF2B5EF4-FFF2-40B4-BE49-F238E27FC236}">
                <a16:creationId xmlns:a16="http://schemas.microsoft.com/office/drawing/2014/main" id="{7DEC6B15-D546-4F35-8239-976D36DEA337}"/>
              </a:ext>
            </a:extLst>
          </p:cNvPr>
          <p:cNvGrpSpPr/>
          <p:nvPr/>
        </p:nvGrpSpPr>
        <p:grpSpPr>
          <a:xfrm>
            <a:off x="3229543" y="2612771"/>
            <a:ext cx="8065495" cy="883297"/>
            <a:chOff x="2885411" y="2005152"/>
            <a:chExt cx="8440073" cy="897709"/>
          </a:xfrm>
        </p:grpSpPr>
        <p:sp>
          <p:nvSpPr>
            <p:cNvPr id="222" name="Rectangle 87">
              <a:extLst>
                <a:ext uri="{FF2B5EF4-FFF2-40B4-BE49-F238E27FC236}">
                  <a16:creationId xmlns:a16="http://schemas.microsoft.com/office/drawing/2014/main" id="{01545C7A-D67E-4B85-8FDF-04B0FD5FF4D2}"/>
                </a:ext>
              </a:extLst>
            </p:cNvPr>
            <p:cNvSpPr/>
            <p:nvPr/>
          </p:nvSpPr>
          <p:spPr>
            <a:xfrm>
              <a:off x="10903481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3" name="Rectangle 88">
              <a:extLst>
                <a:ext uri="{FF2B5EF4-FFF2-40B4-BE49-F238E27FC236}">
                  <a16:creationId xmlns:a16="http://schemas.microsoft.com/office/drawing/2014/main" id="{71E5FC87-B3DE-45E3-8AF5-2595E7201337}"/>
                </a:ext>
              </a:extLst>
            </p:cNvPr>
            <p:cNvSpPr/>
            <p:nvPr/>
          </p:nvSpPr>
          <p:spPr>
            <a:xfrm>
              <a:off x="10481478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4" name="Rectangle 89">
              <a:extLst>
                <a:ext uri="{FF2B5EF4-FFF2-40B4-BE49-F238E27FC236}">
                  <a16:creationId xmlns:a16="http://schemas.microsoft.com/office/drawing/2014/main" id="{99C90D5E-C33B-4EDB-B5FE-EBF68A19DACA}"/>
                </a:ext>
              </a:extLst>
            </p:cNvPr>
            <p:cNvSpPr/>
            <p:nvPr/>
          </p:nvSpPr>
          <p:spPr>
            <a:xfrm>
              <a:off x="10059474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5" name="Rectangle 90">
              <a:extLst>
                <a:ext uri="{FF2B5EF4-FFF2-40B4-BE49-F238E27FC236}">
                  <a16:creationId xmlns:a16="http://schemas.microsoft.com/office/drawing/2014/main" id="{6E17ACBD-0432-4506-96D7-8F35569920B9}"/>
                </a:ext>
              </a:extLst>
            </p:cNvPr>
            <p:cNvSpPr/>
            <p:nvPr/>
          </p:nvSpPr>
          <p:spPr>
            <a:xfrm>
              <a:off x="9637471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6" name="Rectangle 91">
              <a:extLst>
                <a:ext uri="{FF2B5EF4-FFF2-40B4-BE49-F238E27FC236}">
                  <a16:creationId xmlns:a16="http://schemas.microsoft.com/office/drawing/2014/main" id="{A22B6929-2521-4CC2-88A8-703BDEE48643}"/>
                </a:ext>
              </a:extLst>
            </p:cNvPr>
            <p:cNvSpPr/>
            <p:nvPr/>
          </p:nvSpPr>
          <p:spPr>
            <a:xfrm>
              <a:off x="9215467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7" name="Rectangle 92">
              <a:extLst>
                <a:ext uri="{FF2B5EF4-FFF2-40B4-BE49-F238E27FC236}">
                  <a16:creationId xmlns:a16="http://schemas.microsoft.com/office/drawing/2014/main" id="{7311DC0F-41C4-4341-836B-41E3512D733E}"/>
                </a:ext>
              </a:extLst>
            </p:cNvPr>
            <p:cNvSpPr/>
            <p:nvPr/>
          </p:nvSpPr>
          <p:spPr>
            <a:xfrm>
              <a:off x="8793463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8" name="Rectangle 93">
              <a:extLst>
                <a:ext uri="{FF2B5EF4-FFF2-40B4-BE49-F238E27FC236}">
                  <a16:creationId xmlns:a16="http://schemas.microsoft.com/office/drawing/2014/main" id="{BCB148C5-7C0F-46C2-9FD0-E02524E38802}"/>
                </a:ext>
              </a:extLst>
            </p:cNvPr>
            <p:cNvSpPr/>
            <p:nvPr/>
          </p:nvSpPr>
          <p:spPr>
            <a:xfrm>
              <a:off x="8371459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9" name="Rectangle 94">
              <a:extLst>
                <a:ext uri="{FF2B5EF4-FFF2-40B4-BE49-F238E27FC236}">
                  <a16:creationId xmlns:a16="http://schemas.microsoft.com/office/drawing/2014/main" id="{A79AEE51-5BB7-4367-8C6B-4D91CC90DD56}"/>
                </a:ext>
              </a:extLst>
            </p:cNvPr>
            <p:cNvSpPr/>
            <p:nvPr/>
          </p:nvSpPr>
          <p:spPr>
            <a:xfrm>
              <a:off x="7949455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0" name="Rectangle 95">
              <a:extLst>
                <a:ext uri="{FF2B5EF4-FFF2-40B4-BE49-F238E27FC236}">
                  <a16:creationId xmlns:a16="http://schemas.microsoft.com/office/drawing/2014/main" id="{8BDA261F-5404-498C-8A24-AC5925769B9F}"/>
                </a:ext>
              </a:extLst>
            </p:cNvPr>
            <p:cNvSpPr/>
            <p:nvPr/>
          </p:nvSpPr>
          <p:spPr>
            <a:xfrm>
              <a:off x="7527452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1" name="Rectangle 96">
              <a:extLst>
                <a:ext uri="{FF2B5EF4-FFF2-40B4-BE49-F238E27FC236}">
                  <a16:creationId xmlns:a16="http://schemas.microsoft.com/office/drawing/2014/main" id="{78710068-C323-40BC-AE20-AE5100B147F0}"/>
                </a:ext>
              </a:extLst>
            </p:cNvPr>
            <p:cNvSpPr/>
            <p:nvPr/>
          </p:nvSpPr>
          <p:spPr>
            <a:xfrm>
              <a:off x="7105448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2" name="Rectangle 97">
              <a:extLst>
                <a:ext uri="{FF2B5EF4-FFF2-40B4-BE49-F238E27FC236}">
                  <a16:creationId xmlns:a16="http://schemas.microsoft.com/office/drawing/2014/main" id="{B8EAB0A9-50D5-4F06-8CD6-C3CD5075FEE1}"/>
                </a:ext>
              </a:extLst>
            </p:cNvPr>
            <p:cNvSpPr/>
            <p:nvPr/>
          </p:nvSpPr>
          <p:spPr>
            <a:xfrm>
              <a:off x="6683444" y="2006602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3" name="Rectangle 98">
              <a:extLst>
                <a:ext uri="{FF2B5EF4-FFF2-40B4-BE49-F238E27FC236}">
                  <a16:creationId xmlns:a16="http://schemas.microsoft.com/office/drawing/2014/main" id="{6FF740F5-8E48-402D-9EEC-DEC94F37CDE1}"/>
                </a:ext>
              </a:extLst>
            </p:cNvPr>
            <p:cNvSpPr/>
            <p:nvPr/>
          </p:nvSpPr>
          <p:spPr>
            <a:xfrm>
              <a:off x="6261441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4" name="Rectangle 99">
              <a:extLst>
                <a:ext uri="{FF2B5EF4-FFF2-40B4-BE49-F238E27FC236}">
                  <a16:creationId xmlns:a16="http://schemas.microsoft.com/office/drawing/2014/main" id="{2326B90E-0547-4B80-BFD5-4469683F8DC0}"/>
                </a:ext>
              </a:extLst>
            </p:cNvPr>
            <p:cNvSpPr/>
            <p:nvPr/>
          </p:nvSpPr>
          <p:spPr>
            <a:xfrm>
              <a:off x="5839437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5" name="Rectangle 100">
              <a:extLst>
                <a:ext uri="{FF2B5EF4-FFF2-40B4-BE49-F238E27FC236}">
                  <a16:creationId xmlns:a16="http://schemas.microsoft.com/office/drawing/2014/main" id="{3272D044-D580-431C-AD57-0FB3C3B90894}"/>
                </a:ext>
              </a:extLst>
            </p:cNvPr>
            <p:cNvSpPr/>
            <p:nvPr/>
          </p:nvSpPr>
          <p:spPr>
            <a:xfrm>
              <a:off x="5417434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6" name="Rectangle 101">
              <a:extLst>
                <a:ext uri="{FF2B5EF4-FFF2-40B4-BE49-F238E27FC236}">
                  <a16:creationId xmlns:a16="http://schemas.microsoft.com/office/drawing/2014/main" id="{09815EB4-FD4C-48D4-84D9-B2F167576FB0}"/>
                </a:ext>
              </a:extLst>
            </p:cNvPr>
            <p:cNvSpPr/>
            <p:nvPr/>
          </p:nvSpPr>
          <p:spPr>
            <a:xfrm>
              <a:off x="4995429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7" name="Rectangle 102">
              <a:extLst>
                <a:ext uri="{FF2B5EF4-FFF2-40B4-BE49-F238E27FC236}">
                  <a16:creationId xmlns:a16="http://schemas.microsoft.com/office/drawing/2014/main" id="{BB2B1AA9-140C-4F72-994A-A6DA51553A8E}"/>
                </a:ext>
              </a:extLst>
            </p:cNvPr>
            <p:cNvSpPr/>
            <p:nvPr/>
          </p:nvSpPr>
          <p:spPr>
            <a:xfrm>
              <a:off x="4995427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8" name="Rectangle 103">
              <a:extLst>
                <a:ext uri="{FF2B5EF4-FFF2-40B4-BE49-F238E27FC236}">
                  <a16:creationId xmlns:a16="http://schemas.microsoft.com/office/drawing/2014/main" id="{D6741125-09F1-4001-8D54-2214C61151D9}"/>
                </a:ext>
              </a:extLst>
            </p:cNvPr>
            <p:cNvSpPr/>
            <p:nvPr/>
          </p:nvSpPr>
          <p:spPr>
            <a:xfrm>
              <a:off x="4573423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9" name="Rectangle 104">
              <a:extLst>
                <a:ext uri="{FF2B5EF4-FFF2-40B4-BE49-F238E27FC236}">
                  <a16:creationId xmlns:a16="http://schemas.microsoft.com/office/drawing/2014/main" id="{D5815A6A-DBED-4A5E-AAD3-C2F1C5D52CC4}"/>
                </a:ext>
              </a:extLst>
            </p:cNvPr>
            <p:cNvSpPr/>
            <p:nvPr/>
          </p:nvSpPr>
          <p:spPr>
            <a:xfrm>
              <a:off x="4151420" y="2005877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0" name="Rectangle 105">
              <a:extLst>
                <a:ext uri="{FF2B5EF4-FFF2-40B4-BE49-F238E27FC236}">
                  <a16:creationId xmlns:a16="http://schemas.microsoft.com/office/drawing/2014/main" id="{BCBDD43D-58F7-4C0D-90DD-FDFA8560AB21}"/>
                </a:ext>
              </a:extLst>
            </p:cNvPr>
            <p:cNvSpPr/>
            <p:nvPr/>
          </p:nvSpPr>
          <p:spPr>
            <a:xfrm>
              <a:off x="3729416" y="2005153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1" name="Rectangle 106">
              <a:extLst>
                <a:ext uri="{FF2B5EF4-FFF2-40B4-BE49-F238E27FC236}">
                  <a16:creationId xmlns:a16="http://schemas.microsoft.com/office/drawing/2014/main" id="{61D665E9-EBD6-4C25-9FFD-CBB866AFC167}"/>
                </a:ext>
              </a:extLst>
            </p:cNvPr>
            <p:cNvSpPr/>
            <p:nvPr/>
          </p:nvSpPr>
          <p:spPr>
            <a:xfrm>
              <a:off x="3307413" y="2005153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2" name="Rectangle 107">
              <a:extLst>
                <a:ext uri="{FF2B5EF4-FFF2-40B4-BE49-F238E27FC236}">
                  <a16:creationId xmlns:a16="http://schemas.microsoft.com/office/drawing/2014/main" id="{245AEBB5-703F-4EF7-BEAB-942A8C090453}"/>
                </a:ext>
              </a:extLst>
            </p:cNvPr>
            <p:cNvSpPr/>
            <p:nvPr/>
          </p:nvSpPr>
          <p:spPr>
            <a:xfrm>
              <a:off x="2885411" y="2005152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20" name="Rectangle 85">
            <a:extLst>
              <a:ext uri="{FF2B5EF4-FFF2-40B4-BE49-F238E27FC236}">
                <a16:creationId xmlns:a16="http://schemas.microsoft.com/office/drawing/2014/main" id="{4BBDCEA3-816C-470E-BD69-847CAF8A3156}"/>
              </a:ext>
            </a:extLst>
          </p:cNvPr>
          <p:cNvSpPr/>
          <p:nvPr/>
        </p:nvSpPr>
        <p:spPr>
          <a:xfrm>
            <a:off x="896965" y="2612058"/>
            <a:ext cx="2332578" cy="882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id-ID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95" name="Group 60">
            <a:extLst>
              <a:ext uri="{FF2B5EF4-FFF2-40B4-BE49-F238E27FC236}">
                <a16:creationId xmlns:a16="http://schemas.microsoft.com/office/drawing/2014/main" id="{15368BAD-EC5C-4EAD-9098-03C94410E3EA}"/>
              </a:ext>
            </a:extLst>
          </p:cNvPr>
          <p:cNvGrpSpPr/>
          <p:nvPr/>
        </p:nvGrpSpPr>
        <p:grpSpPr>
          <a:xfrm>
            <a:off x="3229543" y="3495358"/>
            <a:ext cx="8065495" cy="883297"/>
            <a:chOff x="2885411" y="2005152"/>
            <a:chExt cx="8440073" cy="897709"/>
          </a:xfrm>
        </p:grpSpPr>
        <p:sp>
          <p:nvSpPr>
            <p:cNvPr id="198" name="Rectangle 63">
              <a:extLst>
                <a:ext uri="{FF2B5EF4-FFF2-40B4-BE49-F238E27FC236}">
                  <a16:creationId xmlns:a16="http://schemas.microsoft.com/office/drawing/2014/main" id="{8EA33819-41C8-4AFC-9F27-B568C1CF57F8}"/>
                </a:ext>
              </a:extLst>
            </p:cNvPr>
            <p:cNvSpPr/>
            <p:nvPr/>
          </p:nvSpPr>
          <p:spPr>
            <a:xfrm>
              <a:off x="10903481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9" name="Rectangle 64">
              <a:extLst>
                <a:ext uri="{FF2B5EF4-FFF2-40B4-BE49-F238E27FC236}">
                  <a16:creationId xmlns:a16="http://schemas.microsoft.com/office/drawing/2014/main" id="{568B7FA4-6B8B-4353-9FCD-5F33E41D9A47}"/>
                </a:ext>
              </a:extLst>
            </p:cNvPr>
            <p:cNvSpPr/>
            <p:nvPr/>
          </p:nvSpPr>
          <p:spPr>
            <a:xfrm>
              <a:off x="10481478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0" name="Rectangle 65">
              <a:extLst>
                <a:ext uri="{FF2B5EF4-FFF2-40B4-BE49-F238E27FC236}">
                  <a16:creationId xmlns:a16="http://schemas.microsoft.com/office/drawing/2014/main" id="{598CBA9A-95B3-44FE-B463-7133AE7330F0}"/>
                </a:ext>
              </a:extLst>
            </p:cNvPr>
            <p:cNvSpPr/>
            <p:nvPr/>
          </p:nvSpPr>
          <p:spPr>
            <a:xfrm>
              <a:off x="10059474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1" name="Rectangle 66">
              <a:extLst>
                <a:ext uri="{FF2B5EF4-FFF2-40B4-BE49-F238E27FC236}">
                  <a16:creationId xmlns:a16="http://schemas.microsoft.com/office/drawing/2014/main" id="{8A286627-F494-459B-AD9F-F07D1B83758D}"/>
                </a:ext>
              </a:extLst>
            </p:cNvPr>
            <p:cNvSpPr/>
            <p:nvPr/>
          </p:nvSpPr>
          <p:spPr>
            <a:xfrm>
              <a:off x="9637471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2" name="Rectangle 67">
              <a:extLst>
                <a:ext uri="{FF2B5EF4-FFF2-40B4-BE49-F238E27FC236}">
                  <a16:creationId xmlns:a16="http://schemas.microsoft.com/office/drawing/2014/main" id="{E4D194B3-45CF-4E56-B2CF-D76C293897BE}"/>
                </a:ext>
              </a:extLst>
            </p:cNvPr>
            <p:cNvSpPr/>
            <p:nvPr/>
          </p:nvSpPr>
          <p:spPr>
            <a:xfrm>
              <a:off x="9215467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3" name="Rectangle 68">
              <a:extLst>
                <a:ext uri="{FF2B5EF4-FFF2-40B4-BE49-F238E27FC236}">
                  <a16:creationId xmlns:a16="http://schemas.microsoft.com/office/drawing/2014/main" id="{17F56CCB-4F68-44DC-B286-0ABF7DC847EF}"/>
                </a:ext>
              </a:extLst>
            </p:cNvPr>
            <p:cNvSpPr/>
            <p:nvPr/>
          </p:nvSpPr>
          <p:spPr>
            <a:xfrm>
              <a:off x="8793463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4" name="Rectangle 69">
              <a:extLst>
                <a:ext uri="{FF2B5EF4-FFF2-40B4-BE49-F238E27FC236}">
                  <a16:creationId xmlns:a16="http://schemas.microsoft.com/office/drawing/2014/main" id="{31337F33-0E8C-4C75-AF1D-07B1CBB06712}"/>
                </a:ext>
              </a:extLst>
            </p:cNvPr>
            <p:cNvSpPr/>
            <p:nvPr/>
          </p:nvSpPr>
          <p:spPr>
            <a:xfrm>
              <a:off x="8371459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5" name="Rectangle 70">
              <a:extLst>
                <a:ext uri="{FF2B5EF4-FFF2-40B4-BE49-F238E27FC236}">
                  <a16:creationId xmlns:a16="http://schemas.microsoft.com/office/drawing/2014/main" id="{740A950F-B393-40D4-8013-6CAB44CDBC0F}"/>
                </a:ext>
              </a:extLst>
            </p:cNvPr>
            <p:cNvSpPr/>
            <p:nvPr/>
          </p:nvSpPr>
          <p:spPr>
            <a:xfrm>
              <a:off x="7949455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6" name="Rectangle 71">
              <a:extLst>
                <a:ext uri="{FF2B5EF4-FFF2-40B4-BE49-F238E27FC236}">
                  <a16:creationId xmlns:a16="http://schemas.microsoft.com/office/drawing/2014/main" id="{C8FBA5CA-BEB4-4497-B32C-2E119C2066AC}"/>
                </a:ext>
              </a:extLst>
            </p:cNvPr>
            <p:cNvSpPr/>
            <p:nvPr/>
          </p:nvSpPr>
          <p:spPr>
            <a:xfrm>
              <a:off x="7527452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7" name="Rectangle 72">
              <a:extLst>
                <a:ext uri="{FF2B5EF4-FFF2-40B4-BE49-F238E27FC236}">
                  <a16:creationId xmlns:a16="http://schemas.microsoft.com/office/drawing/2014/main" id="{F994350B-EA46-4192-A715-DC1A308AF32D}"/>
                </a:ext>
              </a:extLst>
            </p:cNvPr>
            <p:cNvSpPr/>
            <p:nvPr/>
          </p:nvSpPr>
          <p:spPr>
            <a:xfrm>
              <a:off x="7105448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8" name="Rectangle 73">
              <a:extLst>
                <a:ext uri="{FF2B5EF4-FFF2-40B4-BE49-F238E27FC236}">
                  <a16:creationId xmlns:a16="http://schemas.microsoft.com/office/drawing/2014/main" id="{A410DBE0-8DBA-4F9C-8B07-86998E15DC2E}"/>
                </a:ext>
              </a:extLst>
            </p:cNvPr>
            <p:cNvSpPr/>
            <p:nvPr/>
          </p:nvSpPr>
          <p:spPr>
            <a:xfrm>
              <a:off x="6683444" y="2006602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9" name="Rectangle 74">
              <a:extLst>
                <a:ext uri="{FF2B5EF4-FFF2-40B4-BE49-F238E27FC236}">
                  <a16:creationId xmlns:a16="http://schemas.microsoft.com/office/drawing/2014/main" id="{DCA091A4-58F3-44E0-9734-F3A63470068C}"/>
                </a:ext>
              </a:extLst>
            </p:cNvPr>
            <p:cNvSpPr/>
            <p:nvPr/>
          </p:nvSpPr>
          <p:spPr>
            <a:xfrm>
              <a:off x="6261441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0" name="Rectangle 75">
              <a:extLst>
                <a:ext uri="{FF2B5EF4-FFF2-40B4-BE49-F238E27FC236}">
                  <a16:creationId xmlns:a16="http://schemas.microsoft.com/office/drawing/2014/main" id="{6E2C8841-FFC7-4E45-A112-11C502A6A9A9}"/>
                </a:ext>
              </a:extLst>
            </p:cNvPr>
            <p:cNvSpPr/>
            <p:nvPr/>
          </p:nvSpPr>
          <p:spPr>
            <a:xfrm>
              <a:off x="5839437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1" name="Rectangle 76">
              <a:extLst>
                <a:ext uri="{FF2B5EF4-FFF2-40B4-BE49-F238E27FC236}">
                  <a16:creationId xmlns:a16="http://schemas.microsoft.com/office/drawing/2014/main" id="{C17218CE-BA6B-45B7-8903-B9C669DC136A}"/>
                </a:ext>
              </a:extLst>
            </p:cNvPr>
            <p:cNvSpPr/>
            <p:nvPr/>
          </p:nvSpPr>
          <p:spPr>
            <a:xfrm>
              <a:off x="5417434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2" name="Rectangle 77">
              <a:extLst>
                <a:ext uri="{FF2B5EF4-FFF2-40B4-BE49-F238E27FC236}">
                  <a16:creationId xmlns:a16="http://schemas.microsoft.com/office/drawing/2014/main" id="{4E024446-4DA8-43B9-A0A4-4F04CB42FCF4}"/>
                </a:ext>
              </a:extLst>
            </p:cNvPr>
            <p:cNvSpPr/>
            <p:nvPr/>
          </p:nvSpPr>
          <p:spPr>
            <a:xfrm>
              <a:off x="4995429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3" name="Rectangle 78">
              <a:extLst>
                <a:ext uri="{FF2B5EF4-FFF2-40B4-BE49-F238E27FC236}">
                  <a16:creationId xmlns:a16="http://schemas.microsoft.com/office/drawing/2014/main" id="{CFB9D8ED-C91E-44BE-AE91-08981F79A83A}"/>
                </a:ext>
              </a:extLst>
            </p:cNvPr>
            <p:cNvSpPr/>
            <p:nvPr/>
          </p:nvSpPr>
          <p:spPr>
            <a:xfrm>
              <a:off x="4995427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4" name="Rectangle 79">
              <a:extLst>
                <a:ext uri="{FF2B5EF4-FFF2-40B4-BE49-F238E27FC236}">
                  <a16:creationId xmlns:a16="http://schemas.microsoft.com/office/drawing/2014/main" id="{AE3BAE5C-9865-4601-B36D-F6B76E89AD04}"/>
                </a:ext>
              </a:extLst>
            </p:cNvPr>
            <p:cNvSpPr/>
            <p:nvPr/>
          </p:nvSpPr>
          <p:spPr>
            <a:xfrm>
              <a:off x="4573423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5" name="Rectangle 80">
              <a:extLst>
                <a:ext uri="{FF2B5EF4-FFF2-40B4-BE49-F238E27FC236}">
                  <a16:creationId xmlns:a16="http://schemas.microsoft.com/office/drawing/2014/main" id="{141919D4-B72C-4CB5-A7F2-8B99268EA697}"/>
                </a:ext>
              </a:extLst>
            </p:cNvPr>
            <p:cNvSpPr/>
            <p:nvPr/>
          </p:nvSpPr>
          <p:spPr>
            <a:xfrm>
              <a:off x="4151420" y="2005877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6" name="Rectangle 81">
              <a:extLst>
                <a:ext uri="{FF2B5EF4-FFF2-40B4-BE49-F238E27FC236}">
                  <a16:creationId xmlns:a16="http://schemas.microsoft.com/office/drawing/2014/main" id="{95C3FD17-5D1B-4019-A232-9BADF2669E35}"/>
                </a:ext>
              </a:extLst>
            </p:cNvPr>
            <p:cNvSpPr/>
            <p:nvPr/>
          </p:nvSpPr>
          <p:spPr>
            <a:xfrm>
              <a:off x="3729416" y="2005153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7" name="Rectangle 82">
              <a:extLst>
                <a:ext uri="{FF2B5EF4-FFF2-40B4-BE49-F238E27FC236}">
                  <a16:creationId xmlns:a16="http://schemas.microsoft.com/office/drawing/2014/main" id="{2E278CC1-0BC7-4F9D-9DD4-AFAC5D9557BA}"/>
                </a:ext>
              </a:extLst>
            </p:cNvPr>
            <p:cNvSpPr/>
            <p:nvPr/>
          </p:nvSpPr>
          <p:spPr>
            <a:xfrm>
              <a:off x="3307413" y="2005153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8" name="Rectangle 83">
              <a:extLst>
                <a:ext uri="{FF2B5EF4-FFF2-40B4-BE49-F238E27FC236}">
                  <a16:creationId xmlns:a16="http://schemas.microsoft.com/office/drawing/2014/main" id="{7BEBFD02-663C-4B3B-8F55-FE5D0666FB4F}"/>
                </a:ext>
              </a:extLst>
            </p:cNvPr>
            <p:cNvSpPr/>
            <p:nvPr/>
          </p:nvSpPr>
          <p:spPr>
            <a:xfrm>
              <a:off x="2885411" y="2005152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96" name="Rectangle 61">
            <a:extLst>
              <a:ext uri="{FF2B5EF4-FFF2-40B4-BE49-F238E27FC236}">
                <a16:creationId xmlns:a16="http://schemas.microsoft.com/office/drawing/2014/main" id="{1927FFFB-5537-478E-AC33-433BA484EC52}"/>
              </a:ext>
            </a:extLst>
          </p:cNvPr>
          <p:cNvSpPr/>
          <p:nvPr/>
        </p:nvSpPr>
        <p:spPr>
          <a:xfrm>
            <a:off x="896965" y="3494645"/>
            <a:ext cx="2332578" cy="882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id-ID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71" name="Group 36">
            <a:extLst>
              <a:ext uri="{FF2B5EF4-FFF2-40B4-BE49-F238E27FC236}">
                <a16:creationId xmlns:a16="http://schemas.microsoft.com/office/drawing/2014/main" id="{BE76ED20-1567-464B-9651-1FAB0542FAB0}"/>
              </a:ext>
            </a:extLst>
          </p:cNvPr>
          <p:cNvGrpSpPr/>
          <p:nvPr/>
        </p:nvGrpSpPr>
        <p:grpSpPr>
          <a:xfrm>
            <a:off x="3229543" y="4375804"/>
            <a:ext cx="8065495" cy="883297"/>
            <a:chOff x="2885411" y="2005152"/>
            <a:chExt cx="8440073" cy="897709"/>
          </a:xfrm>
        </p:grpSpPr>
        <p:sp>
          <p:nvSpPr>
            <p:cNvPr id="174" name="Rectangle 39">
              <a:extLst>
                <a:ext uri="{FF2B5EF4-FFF2-40B4-BE49-F238E27FC236}">
                  <a16:creationId xmlns:a16="http://schemas.microsoft.com/office/drawing/2014/main" id="{F144B267-CCB1-4899-8B90-0635D1E0A3B9}"/>
                </a:ext>
              </a:extLst>
            </p:cNvPr>
            <p:cNvSpPr/>
            <p:nvPr/>
          </p:nvSpPr>
          <p:spPr>
            <a:xfrm>
              <a:off x="10903481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5" name="Rectangle 40">
              <a:extLst>
                <a:ext uri="{FF2B5EF4-FFF2-40B4-BE49-F238E27FC236}">
                  <a16:creationId xmlns:a16="http://schemas.microsoft.com/office/drawing/2014/main" id="{D5AE203C-AC8D-4815-93F4-23F7039C9010}"/>
                </a:ext>
              </a:extLst>
            </p:cNvPr>
            <p:cNvSpPr/>
            <p:nvPr/>
          </p:nvSpPr>
          <p:spPr>
            <a:xfrm>
              <a:off x="10481478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6" name="Rectangle 41">
              <a:extLst>
                <a:ext uri="{FF2B5EF4-FFF2-40B4-BE49-F238E27FC236}">
                  <a16:creationId xmlns:a16="http://schemas.microsoft.com/office/drawing/2014/main" id="{940322BE-68E2-4488-AFF6-5A3FC65D3AE1}"/>
                </a:ext>
              </a:extLst>
            </p:cNvPr>
            <p:cNvSpPr/>
            <p:nvPr/>
          </p:nvSpPr>
          <p:spPr>
            <a:xfrm>
              <a:off x="10059474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7" name="Rectangle 42">
              <a:extLst>
                <a:ext uri="{FF2B5EF4-FFF2-40B4-BE49-F238E27FC236}">
                  <a16:creationId xmlns:a16="http://schemas.microsoft.com/office/drawing/2014/main" id="{0C00549E-A79D-408A-A785-F2B9132D1969}"/>
                </a:ext>
              </a:extLst>
            </p:cNvPr>
            <p:cNvSpPr/>
            <p:nvPr/>
          </p:nvSpPr>
          <p:spPr>
            <a:xfrm>
              <a:off x="9637471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8" name="Rectangle 43">
              <a:extLst>
                <a:ext uri="{FF2B5EF4-FFF2-40B4-BE49-F238E27FC236}">
                  <a16:creationId xmlns:a16="http://schemas.microsoft.com/office/drawing/2014/main" id="{92BC72A5-53BB-4198-8D5B-11E626C23AE3}"/>
                </a:ext>
              </a:extLst>
            </p:cNvPr>
            <p:cNvSpPr/>
            <p:nvPr/>
          </p:nvSpPr>
          <p:spPr>
            <a:xfrm>
              <a:off x="9215467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9" name="Rectangle 44">
              <a:extLst>
                <a:ext uri="{FF2B5EF4-FFF2-40B4-BE49-F238E27FC236}">
                  <a16:creationId xmlns:a16="http://schemas.microsoft.com/office/drawing/2014/main" id="{6CFDD5A0-900B-4B13-99D5-1F892344F6ED}"/>
                </a:ext>
              </a:extLst>
            </p:cNvPr>
            <p:cNvSpPr/>
            <p:nvPr/>
          </p:nvSpPr>
          <p:spPr>
            <a:xfrm>
              <a:off x="8793463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E800F53E-3BDA-400E-8459-09C983BB7CA0}"/>
                </a:ext>
              </a:extLst>
            </p:cNvPr>
            <p:cNvSpPr/>
            <p:nvPr/>
          </p:nvSpPr>
          <p:spPr>
            <a:xfrm>
              <a:off x="8371459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1" name="Rectangle 46">
              <a:extLst>
                <a:ext uri="{FF2B5EF4-FFF2-40B4-BE49-F238E27FC236}">
                  <a16:creationId xmlns:a16="http://schemas.microsoft.com/office/drawing/2014/main" id="{2DD85091-FB8F-479C-810B-6753BEDDFB24}"/>
                </a:ext>
              </a:extLst>
            </p:cNvPr>
            <p:cNvSpPr/>
            <p:nvPr/>
          </p:nvSpPr>
          <p:spPr>
            <a:xfrm>
              <a:off x="7949455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2" name="Rectangle 47">
              <a:extLst>
                <a:ext uri="{FF2B5EF4-FFF2-40B4-BE49-F238E27FC236}">
                  <a16:creationId xmlns:a16="http://schemas.microsoft.com/office/drawing/2014/main" id="{7F2B6CAF-BA2F-4302-B270-35CF8D4ADC56}"/>
                </a:ext>
              </a:extLst>
            </p:cNvPr>
            <p:cNvSpPr/>
            <p:nvPr/>
          </p:nvSpPr>
          <p:spPr>
            <a:xfrm>
              <a:off x="7527452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3" name="Rectangle 48">
              <a:extLst>
                <a:ext uri="{FF2B5EF4-FFF2-40B4-BE49-F238E27FC236}">
                  <a16:creationId xmlns:a16="http://schemas.microsoft.com/office/drawing/2014/main" id="{61863818-5B74-4E2B-A50C-E7662B566674}"/>
                </a:ext>
              </a:extLst>
            </p:cNvPr>
            <p:cNvSpPr/>
            <p:nvPr/>
          </p:nvSpPr>
          <p:spPr>
            <a:xfrm>
              <a:off x="7105448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4" name="Rectangle 49">
              <a:extLst>
                <a:ext uri="{FF2B5EF4-FFF2-40B4-BE49-F238E27FC236}">
                  <a16:creationId xmlns:a16="http://schemas.microsoft.com/office/drawing/2014/main" id="{BC47C44E-4E37-4AB8-8D7C-1A7F05E196AC}"/>
                </a:ext>
              </a:extLst>
            </p:cNvPr>
            <p:cNvSpPr/>
            <p:nvPr/>
          </p:nvSpPr>
          <p:spPr>
            <a:xfrm>
              <a:off x="6683444" y="2006602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5" name="Rectangle 50">
              <a:extLst>
                <a:ext uri="{FF2B5EF4-FFF2-40B4-BE49-F238E27FC236}">
                  <a16:creationId xmlns:a16="http://schemas.microsoft.com/office/drawing/2014/main" id="{A16D6A83-6374-48ED-A4A7-1F7087BD5223}"/>
                </a:ext>
              </a:extLst>
            </p:cNvPr>
            <p:cNvSpPr/>
            <p:nvPr/>
          </p:nvSpPr>
          <p:spPr>
            <a:xfrm>
              <a:off x="6261441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6" name="Rectangle 51">
              <a:extLst>
                <a:ext uri="{FF2B5EF4-FFF2-40B4-BE49-F238E27FC236}">
                  <a16:creationId xmlns:a16="http://schemas.microsoft.com/office/drawing/2014/main" id="{04759122-48A1-49F4-AF10-9902973D6BF3}"/>
                </a:ext>
              </a:extLst>
            </p:cNvPr>
            <p:cNvSpPr/>
            <p:nvPr/>
          </p:nvSpPr>
          <p:spPr>
            <a:xfrm>
              <a:off x="5839437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7" name="Rectangle 52">
              <a:extLst>
                <a:ext uri="{FF2B5EF4-FFF2-40B4-BE49-F238E27FC236}">
                  <a16:creationId xmlns:a16="http://schemas.microsoft.com/office/drawing/2014/main" id="{8F9A4971-CC24-479D-B33A-446D389BC575}"/>
                </a:ext>
              </a:extLst>
            </p:cNvPr>
            <p:cNvSpPr/>
            <p:nvPr/>
          </p:nvSpPr>
          <p:spPr>
            <a:xfrm>
              <a:off x="5417434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8" name="Rectangle 53">
              <a:extLst>
                <a:ext uri="{FF2B5EF4-FFF2-40B4-BE49-F238E27FC236}">
                  <a16:creationId xmlns:a16="http://schemas.microsoft.com/office/drawing/2014/main" id="{54EEA8CA-203C-4A6B-9080-CB8FFD16D1FC}"/>
                </a:ext>
              </a:extLst>
            </p:cNvPr>
            <p:cNvSpPr/>
            <p:nvPr/>
          </p:nvSpPr>
          <p:spPr>
            <a:xfrm>
              <a:off x="4995429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9" name="Rectangle 54">
              <a:extLst>
                <a:ext uri="{FF2B5EF4-FFF2-40B4-BE49-F238E27FC236}">
                  <a16:creationId xmlns:a16="http://schemas.microsoft.com/office/drawing/2014/main" id="{A0A43A3C-BC49-4635-A667-9B0BC64227C4}"/>
                </a:ext>
              </a:extLst>
            </p:cNvPr>
            <p:cNvSpPr/>
            <p:nvPr/>
          </p:nvSpPr>
          <p:spPr>
            <a:xfrm>
              <a:off x="4995427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0" name="Rectangle 55">
              <a:extLst>
                <a:ext uri="{FF2B5EF4-FFF2-40B4-BE49-F238E27FC236}">
                  <a16:creationId xmlns:a16="http://schemas.microsoft.com/office/drawing/2014/main" id="{737E195D-7A94-487A-B900-450D1D4FDFAB}"/>
                </a:ext>
              </a:extLst>
            </p:cNvPr>
            <p:cNvSpPr/>
            <p:nvPr/>
          </p:nvSpPr>
          <p:spPr>
            <a:xfrm>
              <a:off x="4573423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1" name="Rectangle 56">
              <a:extLst>
                <a:ext uri="{FF2B5EF4-FFF2-40B4-BE49-F238E27FC236}">
                  <a16:creationId xmlns:a16="http://schemas.microsoft.com/office/drawing/2014/main" id="{DB5C0425-C5FA-42E7-9A19-DF8207BA7CBD}"/>
                </a:ext>
              </a:extLst>
            </p:cNvPr>
            <p:cNvSpPr/>
            <p:nvPr/>
          </p:nvSpPr>
          <p:spPr>
            <a:xfrm>
              <a:off x="4151420" y="2005877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2" name="Rectangle 57">
              <a:extLst>
                <a:ext uri="{FF2B5EF4-FFF2-40B4-BE49-F238E27FC236}">
                  <a16:creationId xmlns:a16="http://schemas.microsoft.com/office/drawing/2014/main" id="{4ABB9E71-7E98-4E68-983E-8FA7EF1E3C42}"/>
                </a:ext>
              </a:extLst>
            </p:cNvPr>
            <p:cNvSpPr/>
            <p:nvPr/>
          </p:nvSpPr>
          <p:spPr>
            <a:xfrm>
              <a:off x="3729416" y="2005153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3" name="Rectangle 58">
              <a:extLst>
                <a:ext uri="{FF2B5EF4-FFF2-40B4-BE49-F238E27FC236}">
                  <a16:creationId xmlns:a16="http://schemas.microsoft.com/office/drawing/2014/main" id="{60E3578B-DD34-4A02-96CF-D16DCE74BD21}"/>
                </a:ext>
              </a:extLst>
            </p:cNvPr>
            <p:cNvSpPr/>
            <p:nvPr/>
          </p:nvSpPr>
          <p:spPr>
            <a:xfrm>
              <a:off x="3307413" y="2005153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4" name="Rectangle 59">
              <a:extLst>
                <a:ext uri="{FF2B5EF4-FFF2-40B4-BE49-F238E27FC236}">
                  <a16:creationId xmlns:a16="http://schemas.microsoft.com/office/drawing/2014/main" id="{046F74EE-37AD-4643-AB63-2CC5FAD4FD1F}"/>
                </a:ext>
              </a:extLst>
            </p:cNvPr>
            <p:cNvSpPr/>
            <p:nvPr/>
          </p:nvSpPr>
          <p:spPr>
            <a:xfrm>
              <a:off x="2885411" y="2005152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72" name="Rectangle 37">
            <a:extLst>
              <a:ext uri="{FF2B5EF4-FFF2-40B4-BE49-F238E27FC236}">
                <a16:creationId xmlns:a16="http://schemas.microsoft.com/office/drawing/2014/main" id="{EACAE0AB-1C94-4E67-AD54-055FA23BA0C9}"/>
              </a:ext>
            </a:extLst>
          </p:cNvPr>
          <p:cNvSpPr/>
          <p:nvPr/>
        </p:nvSpPr>
        <p:spPr>
          <a:xfrm>
            <a:off x="896965" y="4375091"/>
            <a:ext cx="2332578" cy="882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id-ID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46" name="Group 12">
            <a:extLst>
              <a:ext uri="{FF2B5EF4-FFF2-40B4-BE49-F238E27FC236}">
                <a16:creationId xmlns:a16="http://schemas.microsoft.com/office/drawing/2014/main" id="{C82FB03B-62D0-42B8-8C6E-ACDD4A97D35A}"/>
              </a:ext>
            </a:extLst>
          </p:cNvPr>
          <p:cNvGrpSpPr/>
          <p:nvPr/>
        </p:nvGrpSpPr>
        <p:grpSpPr>
          <a:xfrm>
            <a:off x="3229543" y="5258391"/>
            <a:ext cx="8065495" cy="883297"/>
            <a:chOff x="2885411" y="2005152"/>
            <a:chExt cx="8440073" cy="897709"/>
          </a:xfrm>
        </p:grpSpPr>
        <p:sp>
          <p:nvSpPr>
            <p:cNvPr id="149" name="Rectangle 15">
              <a:extLst>
                <a:ext uri="{FF2B5EF4-FFF2-40B4-BE49-F238E27FC236}">
                  <a16:creationId xmlns:a16="http://schemas.microsoft.com/office/drawing/2014/main" id="{9238E645-38A9-4254-896C-26BE69CEC00C}"/>
                </a:ext>
              </a:extLst>
            </p:cNvPr>
            <p:cNvSpPr/>
            <p:nvPr/>
          </p:nvSpPr>
          <p:spPr>
            <a:xfrm>
              <a:off x="10903481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0" name="Rectangle 16">
              <a:extLst>
                <a:ext uri="{FF2B5EF4-FFF2-40B4-BE49-F238E27FC236}">
                  <a16:creationId xmlns:a16="http://schemas.microsoft.com/office/drawing/2014/main" id="{9577C00D-106A-42C2-9E41-5B966EDC0B99}"/>
                </a:ext>
              </a:extLst>
            </p:cNvPr>
            <p:cNvSpPr/>
            <p:nvPr/>
          </p:nvSpPr>
          <p:spPr>
            <a:xfrm>
              <a:off x="10481478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1" name="Rectangle 17">
              <a:extLst>
                <a:ext uri="{FF2B5EF4-FFF2-40B4-BE49-F238E27FC236}">
                  <a16:creationId xmlns:a16="http://schemas.microsoft.com/office/drawing/2014/main" id="{B7FF80D7-F135-4F09-A0A7-5ADBA2E476FC}"/>
                </a:ext>
              </a:extLst>
            </p:cNvPr>
            <p:cNvSpPr/>
            <p:nvPr/>
          </p:nvSpPr>
          <p:spPr>
            <a:xfrm>
              <a:off x="10059474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3" name="Rectangle 18">
              <a:extLst>
                <a:ext uri="{FF2B5EF4-FFF2-40B4-BE49-F238E27FC236}">
                  <a16:creationId xmlns:a16="http://schemas.microsoft.com/office/drawing/2014/main" id="{7D307E2D-9605-4E0F-89B1-AD7ABAF85786}"/>
                </a:ext>
              </a:extLst>
            </p:cNvPr>
            <p:cNvSpPr/>
            <p:nvPr/>
          </p:nvSpPr>
          <p:spPr>
            <a:xfrm>
              <a:off x="9637471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4" name="Rectangle 19">
              <a:extLst>
                <a:ext uri="{FF2B5EF4-FFF2-40B4-BE49-F238E27FC236}">
                  <a16:creationId xmlns:a16="http://schemas.microsoft.com/office/drawing/2014/main" id="{F809BE85-164C-4C1A-9CC0-899F42B1F1F6}"/>
                </a:ext>
              </a:extLst>
            </p:cNvPr>
            <p:cNvSpPr/>
            <p:nvPr/>
          </p:nvSpPr>
          <p:spPr>
            <a:xfrm>
              <a:off x="9215467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5" name="Rectangle 20">
              <a:extLst>
                <a:ext uri="{FF2B5EF4-FFF2-40B4-BE49-F238E27FC236}">
                  <a16:creationId xmlns:a16="http://schemas.microsoft.com/office/drawing/2014/main" id="{5A96261C-83D7-4556-89E9-1F964F64050C}"/>
                </a:ext>
              </a:extLst>
            </p:cNvPr>
            <p:cNvSpPr/>
            <p:nvPr/>
          </p:nvSpPr>
          <p:spPr>
            <a:xfrm>
              <a:off x="8793463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6" name="Rectangle 21">
              <a:extLst>
                <a:ext uri="{FF2B5EF4-FFF2-40B4-BE49-F238E27FC236}">
                  <a16:creationId xmlns:a16="http://schemas.microsoft.com/office/drawing/2014/main" id="{2733D8F0-5258-42A5-8FC2-C98EA5AE4AFD}"/>
                </a:ext>
              </a:extLst>
            </p:cNvPr>
            <p:cNvSpPr/>
            <p:nvPr/>
          </p:nvSpPr>
          <p:spPr>
            <a:xfrm>
              <a:off x="8371459" y="2005879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7" name="Rectangle 22">
              <a:extLst>
                <a:ext uri="{FF2B5EF4-FFF2-40B4-BE49-F238E27FC236}">
                  <a16:creationId xmlns:a16="http://schemas.microsoft.com/office/drawing/2014/main" id="{E9DA82D6-C4AF-4A65-B0E3-B13ED16CCA6D}"/>
                </a:ext>
              </a:extLst>
            </p:cNvPr>
            <p:cNvSpPr/>
            <p:nvPr/>
          </p:nvSpPr>
          <p:spPr>
            <a:xfrm>
              <a:off x="7949455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8" name="Rectangle 23">
              <a:extLst>
                <a:ext uri="{FF2B5EF4-FFF2-40B4-BE49-F238E27FC236}">
                  <a16:creationId xmlns:a16="http://schemas.microsoft.com/office/drawing/2014/main" id="{3B93B596-FCE8-449F-9F77-CD9BE1D731FB}"/>
                </a:ext>
              </a:extLst>
            </p:cNvPr>
            <p:cNvSpPr/>
            <p:nvPr/>
          </p:nvSpPr>
          <p:spPr>
            <a:xfrm>
              <a:off x="7527452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9" name="Rectangle 24">
              <a:extLst>
                <a:ext uri="{FF2B5EF4-FFF2-40B4-BE49-F238E27FC236}">
                  <a16:creationId xmlns:a16="http://schemas.microsoft.com/office/drawing/2014/main" id="{07ECB355-2D09-4161-A71D-014028B4B358}"/>
                </a:ext>
              </a:extLst>
            </p:cNvPr>
            <p:cNvSpPr/>
            <p:nvPr/>
          </p:nvSpPr>
          <p:spPr>
            <a:xfrm>
              <a:off x="7105448" y="2006603"/>
              <a:ext cx="422003" cy="8962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0" name="Rectangle 25">
              <a:extLst>
                <a:ext uri="{FF2B5EF4-FFF2-40B4-BE49-F238E27FC236}">
                  <a16:creationId xmlns:a16="http://schemas.microsoft.com/office/drawing/2014/main" id="{D14386CF-4CDD-4551-98A6-AF5CEF7A8FA4}"/>
                </a:ext>
              </a:extLst>
            </p:cNvPr>
            <p:cNvSpPr/>
            <p:nvPr/>
          </p:nvSpPr>
          <p:spPr>
            <a:xfrm>
              <a:off x="6683444" y="2006602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1" name="Rectangle 26">
              <a:extLst>
                <a:ext uri="{FF2B5EF4-FFF2-40B4-BE49-F238E27FC236}">
                  <a16:creationId xmlns:a16="http://schemas.microsoft.com/office/drawing/2014/main" id="{142288EA-9D21-4A1C-A8B5-0176C0F0EEDF}"/>
                </a:ext>
              </a:extLst>
            </p:cNvPr>
            <p:cNvSpPr/>
            <p:nvPr/>
          </p:nvSpPr>
          <p:spPr>
            <a:xfrm>
              <a:off x="6261441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2" name="Rectangle 27">
              <a:extLst>
                <a:ext uri="{FF2B5EF4-FFF2-40B4-BE49-F238E27FC236}">
                  <a16:creationId xmlns:a16="http://schemas.microsoft.com/office/drawing/2014/main" id="{240C9935-A56F-463A-AC83-67ED90CD799A}"/>
                </a:ext>
              </a:extLst>
            </p:cNvPr>
            <p:cNvSpPr/>
            <p:nvPr/>
          </p:nvSpPr>
          <p:spPr>
            <a:xfrm>
              <a:off x="5839437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3" name="Rectangle 28">
              <a:extLst>
                <a:ext uri="{FF2B5EF4-FFF2-40B4-BE49-F238E27FC236}">
                  <a16:creationId xmlns:a16="http://schemas.microsoft.com/office/drawing/2014/main" id="{4D75AE76-985E-48DD-A74A-AD27AB66C409}"/>
                </a:ext>
              </a:extLst>
            </p:cNvPr>
            <p:cNvSpPr/>
            <p:nvPr/>
          </p:nvSpPr>
          <p:spPr>
            <a:xfrm>
              <a:off x="5417434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EC3736BE-B26E-42E7-96BB-0786878DF54F}"/>
                </a:ext>
              </a:extLst>
            </p:cNvPr>
            <p:cNvSpPr/>
            <p:nvPr/>
          </p:nvSpPr>
          <p:spPr>
            <a:xfrm>
              <a:off x="4995429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5" name="Rectangle 30">
              <a:extLst>
                <a:ext uri="{FF2B5EF4-FFF2-40B4-BE49-F238E27FC236}">
                  <a16:creationId xmlns:a16="http://schemas.microsoft.com/office/drawing/2014/main" id="{6AA2C58F-B7F0-4BE6-95B0-53AC71869375}"/>
                </a:ext>
              </a:extLst>
            </p:cNvPr>
            <p:cNvSpPr/>
            <p:nvPr/>
          </p:nvSpPr>
          <p:spPr>
            <a:xfrm>
              <a:off x="4995427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6" name="Rectangle 31">
              <a:extLst>
                <a:ext uri="{FF2B5EF4-FFF2-40B4-BE49-F238E27FC236}">
                  <a16:creationId xmlns:a16="http://schemas.microsoft.com/office/drawing/2014/main" id="{C7598999-D5FB-4AB7-A96C-C8857D3CA209}"/>
                </a:ext>
              </a:extLst>
            </p:cNvPr>
            <p:cNvSpPr/>
            <p:nvPr/>
          </p:nvSpPr>
          <p:spPr>
            <a:xfrm>
              <a:off x="4573423" y="2005878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7" name="Rectangle 32">
              <a:extLst>
                <a:ext uri="{FF2B5EF4-FFF2-40B4-BE49-F238E27FC236}">
                  <a16:creationId xmlns:a16="http://schemas.microsoft.com/office/drawing/2014/main" id="{1B41CF8D-79AB-4DD7-9BD5-C136ED9ECE1B}"/>
                </a:ext>
              </a:extLst>
            </p:cNvPr>
            <p:cNvSpPr/>
            <p:nvPr/>
          </p:nvSpPr>
          <p:spPr>
            <a:xfrm>
              <a:off x="4151420" y="2005877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BB6286E1-4814-48BF-8C02-191F4FF83324}"/>
                </a:ext>
              </a:extLst>
            </p:cNvPr>
            <p:cNvSpPr/>
            <p:nvPr/>
          </p:nvSpPr>
          <p:spPr>
            <a:xfrm>
              <a:off x="3729416" y="2005153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9" name="Rectangle 34">
              <a:extLst>
                <a:ext uri="{FF2B5EF4-FFF2-40B4-BE49-F238E27FC236}">
                  <a16:creationId xmlns:a16="http://schemas.microsoft.com/office/drawing/2014/main" id="{0B0B21F4-7116-41DF-AE47-EAA446304C4F}"/>
                </a:ext>
              </a:extLst>
            </p:cNvPr>
            <p:cNvSpPr/>
            <p:nvPr/>
          </p:nvSpPr>
          <p:spPr>
            <a:xfrm>
              <a:off x="3307413" y="2005153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0" name="Rectangle 35">
              <a:extLst>
                <a:ext uri="{FF2B5EF4-FFF2-40B4-BE49-F238E27FC236}">
                  <a16:creationId xmlns:a16="http://schemas.microsoft.com/office/drawing/2014/main" id="{5E1A6FB3-B0C0-40E0-8E0C-ADF1B933BDA7}"/>
                </a:ext>
              </a:extLst>
            </p:cNvPr>
            <p:cNvSpPr/>
            <p:nvPr/>
          </p:nvSpPr>
          <p:spPr>
            <a:xfrm>
              <a:off x="2885411" y="2005152"/>
              <a:ext cx="422003" cy="8962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latinLnBrk="0">
                <a:defRPr/>
              </a:pPr>
              <a:endParaRPr lang="id-ID" sz="12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47" name="Rectangle 13">
            <a:extLst>
              <a:ext uri="{FF2B5EF4-FFF2-40B4-BE49-F238E27FC236}">
                <a16:creationId xmlns:a16="http://schemas.microsoft.com/office/drawing/2014/main" id="{42CD7CA1-8E45-4CE6-8652-3090CFE2F100}"/>
              </a:ext>
            </a:extLst>
          </p:cNvPr>
          <p:cNvSpPr/>
          <p:nvPr/>
        </p:nvSpPr>
        <p:spPr>
          <a:xfrm>
            <a:off x="896965" y="5257678"/>
            <a:ext cx="2332578" cy="882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r>
              <a: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</a:t>
            </a:r>
            <a:r>
              <a:rPr lang="en-US" altLang="ko-KR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id-ID" sz="12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5" name="Rectangle 130">
            <a:extLst>
              <a:ext uri="{FF2B5EF4-FFF2-40B4-BE49-F238E27FC236}">
                <a16:creationId xmlns:a16="http://schemas.microsoft.com/office/drawing/2014/main" id="{7AE1CA51-4070-4641-82BF-A145772071AE}"/>
              </a:ext>
            </a:extLst>
          </p:cNvPr>
          <p:cNvSpPr/>
          <p:nvPr/>
        </p:nvSpPr>
        <p:spPr>
          <a:xfrm>
            <a:off x="8341011" y="2916676"/>
            <a:ext cx="2954031" cy="2467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id-ID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6" name="Rectangle 131">
            <a:extLst>
              <a:ext uri="{FF2B5EF4-FFF2-40B4-BE49-F238E27FC236}">
                <a16:creationId xmlns:a16="http://schemas.microsoft.com/office/drawing/2014/main" id="{E5CE03E6-2192-46B2-853C-3D4E0F40B6BA}"/>
              </a:ext>
            </a:extLst>
          </p:cNvPr>
          <p:cNvSpPr/>
          <p:nvPr/>
        </p:nvSpPr>
        <p:spPr>
          <a:xfrm>
            <a:off x="3229543" y="3823865"/>
            <a:ext cx="1209823" cy="246743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id-ID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8" name="Rectangle 133">
            <a:extLst>
              <a:ext uri="{FF2B5EF4-FFF2-40B4-BE49-F238E27FC236}">
                <a16:creationId xmlns:a16="http://schemas.microsoft.com/office/drawing/2014/main" id="{037A2766-D7D5-4B84-BDC0-4F546EEB8B6A}"/>
              </a:ext>
            </a:extLst>
          </p:cNvPr>
          <p:cNvSpPr/>
          <p:nvPr/>
        </p:nvSpPr>
        <p:spPr>
          <a:xfrm>
            <a:off x="8062887" y="4717951"/>
            <a:ext cx="2425603" cy="24674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id-ID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9" name="Rectangle 134">
            <a:extLst>
              <a:ext uri="{FF2B5EF4-FFF2-40B4-BE49-F238E27FC236}">
                <a16:creationId xmlns:a16="http://schemas.microsoft.com/office/drawing/2014/main" id="{2ED8519C-E975-4FE1-821E-B952300DB1BD}"/>
              </a:ext>
            </a:extLst>
          </p:cNvPr>
          <p:cNvSpPr/>
          <p:nvPr/>
        </p:nvSpPr>
        <p:spPr>
          <a:xfrm>
            <a:off x="4052424" y="5592344"/>
            <a:ext cx="1596767" cy="2467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id-ID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5" name="Rectangle 131">
            <a:extLst>
              <a:ext uri="{FF2B5EF4-FFF2-40B4-BE49-F238E27FC236}">
                <a16:creationId xmlns:a16="http://schemas.microsoft.com/office/drawing/2014/main" id="{9C18A6A0-4198-47D0-8481-0EE7A76A24F5}"/>
              </a:ext>
            </a:extLst>
          </p:cNvPr>
          <p:cNvSpPr/>
          <p:nvPr/>
        </p:nvSpPr>
        <p:spPr>
          <a:xfrm>
            <a:off x="5261959" y="3823865"/>
            <a:ext cx="3613428" cy="246743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id-ID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6" name="Rectangle 130">
            <a:extLst>
              <a:ext uri="{FF2B5EF4-FFF2-40B4-BE49-F238E27FC236}">
                <a16:creationId xmlns:a16="http://schemas.microsoft.com/office/drawing/2014/main" id="{4BC96D2A-9110-4708-90B4-0E93F6CD38B4}"/>
              </a:ext>
            </a:extLst>
          </p:cNvPr>
          <p:cNvSpPr/>
          <p:nvPr/>
        </p:nvSpPr>
        <p:spPr>
          <a:xfrm>
            <a:off x="3635411" y="2916676"/>
            <a:ext cx="2013779" cy="2467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id-ID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Rectangle 134">
            <a:extLst>
              <a:ext uri="{FF2B5EF4-FFF2-40B4-BE49-F238E27FC236}">
                <a16:creationId xmlns:a16="http://schemas.microsoft.com/office/drawing/2014/main" id="{09FD4848-CF78-43DE-B2D2-56E3DED3D444}"/>
              </a:ext>
            </a:extLst>
          </p:cNvPr>
          <p:cNvSpPr/>
          <p:nvPr/>
        </p:nvSpPr>
        <p:spPr>
          <a:xfrm>
            <a:off x="6455741" y="5592344"/>
            <a:ext cx="1596767" cy="2467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id-ID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1CE05-9AC3-BE35-8B56-C44BCDBDEEBB}"/>
              </a:ext>
            </a:extLst>
          </p:cNvPr>
          <p:cNvSpPr txBox="1"/>
          <p:nvPr/>
        </p:nvSpPr>
        <p:spPr>
          <a:xfrm>
            <a:off x="4129757" y="814165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E613C-A0BB-29AA-3043-2D09B8B26D20}"/>
              </a:ext>
            </a:extLst>
          </p:cNvPr>
          <p:cNvSpPr txBox="1"/>
          <p:nvPr/>
        </p:nvSpPr>
        <p:spPr>
          <a:xfrm>
            <a:off x="5261958" y="567001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67286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F0CBA0D-9D0C-4AB6-9C1C-2C1006909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622702"/>
              </p:ext>
            </p:extLst>
          </p:nvPr>
        </p:nvGraphicFramePr>
        <p:xfrm>
          <a:off x="695327" y="1952627"/>
          <a:ext cx="10801351" cy="2482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10CE134C-2F46-46BA-9D75-80CA36669058}"/>
              </a:ext>
            </a:extLst>
          </p:cNvPr>
          <p:cNvSpPr/>
          <p:nvPr/>
        </p:nvSpPr>
        <p:spPr>
          <a:xfrm>
            <a:off x="695325" y="5369717"/>
            <a:ext cx="3888243" cy="696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외주 제작 업체 ‘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피빈스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디자인’도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운영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75EE1-8F60-4DE3-8777-CAAF17867226}"/>
              </a:ext>
            </a:extLst>
          </p:cNvPr>
          <p:cNvSpPr txBox="1"/>
          <p:nvPr/>
        </p:nvSpPr>
        <p:spPr>
          <a:xfrm>
            <a:off x="695325" y="4989269"/>
            <a:ext cx="15052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적어주세요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A25EF9-0642-40F0-8B26-052BAF425558}"/>
              </a:ext>
            </a:extLst>
          </p:cNvPr>
          <p:cNvSpPr/>
          <p:nvPr/>
        </p:nvSpPr>
        <p:spPr>
          <a:xfrm>
            <a:off x="5570282" y="5369718"/>
            <a:ext cx="2796973" cy="717849"/>
          </a:xfrm>
          <a:prstGeom prst="roundRect">
            <a:avLst>
              <a:gd name="adj" fmla="val 842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C500A-2F30-4100-AEEE-172B583D968A}"/>
              </a:ext>
            </a:extLst>
          </p:cNvPr>
          <p:cNvSpPr txBox="1"/>
          <p:nvPr/>
        </p:nvSpPr>
        <p:spPr>
          <a:xfrm>
            <a:off x="5906156" y="5538112"/>
            <a:ext cx="75623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87%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92516-8DB7-4EBB-8F3D-ED531A466640}"/>
              </a:ext>
            </a:extLst>
          </p:cNvPr>
          <p:cNvSpPr txBox="1"/>
          <p:nvPr/>
        </p:nvSpPr>
        <p:spPr>
          <a:xfrm>
            <a:off x="7048484" y="5568887"/>
            <a:ext cx="11117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입력을</a:t>
            </a:r>
            <a:endParaRPr lang="en-US" altLang="ko-KR" sz="12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해주세요</a:t>
            </a:r>
            <a:r>
              <a:rPr lang="en-US" altLang="ko-KR" sz="12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2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9BE9F1-6005-4CEA-9B18-E25E1E5EAADD}"/>
              </a:ext>
            </a:extLst>
          </p:cNvPr>
          <p:cNvSpPr/>
          <p:nvPr/>
        </p:nvSpPr>
        <p:spPr>
          <a:xfrm>
            <a:off x="8699705" y="5369718"/>
            <a:ext cx="2796973" cy="717849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E5C773-0DC0-4250-AA85-C554122EC5C9}"/>
              </a:ext>
            </a:extLst>
          </p:cNvPr>
          <p:cNvSpPr txBox="1"/>
          <p:nvPr/>
        </p:nvSpPr>
        <p:spPr>
          <a:xfrm>
            <a:off x="9035577" y="5538112"/>
            <a:ext cx="75623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87%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843D1-82CB-4283-91C3-266F645E20AA}"/>
              </a:ext>
            </a:extLst>
          </p:cNvPr>
          <p:cNvSpPr txBox="1"/>
          <p:nvPr/>
        </p:nvSpPr>
        <p:spPr>
          <a:xfrm>
            <a:off x="10177905" y="5568887"/>
            <a:ext cx="11117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입력을</a:t>
            </a:r>
            <a:endParaRPr lang="en-US" altLang="ko-KR" sz="12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해주세요</a:t>
            </a:r>
            <a:r>
              <a:rPr lang="en-US" altLang="ko-KR" sz="1200" spc="-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200" spc="-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9B7BC-D4C2-9631-AA9E-BFA69E8D06D6}"/>
              </a:ext>
            </a:extLst>
          </p:cNvPr>
          <p:cNvSpPr txBox="1"/>
          <p:nvPr/>
        </p:nvSpPr>
        <p:spPr>
          <a:xfrm>
            <a:off x="697706" y="792004"/>
            <a:ext cx="39324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E03E1-3058-430F-575B-698B48FA7BF9}"/>
              </a:ext>
            </a:extLst>
          </p:cNvPr>
          <p:cNvSpPr txBox="1"/>
          <p:nvPr/>
        </p:nvSpPr>
        <p:spPr>
          <a:xfrm>
            <a:off x="728662" y="544840"/>
            <a:ext cx="1668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079827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FD3D21-5754-4946-A008-E5A528987B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3007723" y="3081301"/>
            <a:ext cx="617656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미스터 </a:t>
            </a:r>
            <a:r>
              <a:rPr lang="ko-KR" altLang="en-US" sz="54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피피티</a:t>
            </a:r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템플릿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4583573" y="5540187"/>
            <a:ext cx="30248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ㅣ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환경공학부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3767097" y="4487058"/>
            <a:ext cx="465781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 말아야 할 것을 효율적으로 하는 것보다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템플릿 02_GREEN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009373"/>
      </a:accent3>
      <a:accent4>
        <a:srgbClr val="04CE6E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G마켓 산스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8268</TotalTime>
  <Words>4128</Words>
  <Application>Microsoft Macintosh PowerPoint</Application>
  <PresentationFormat>와이드스크린</PresentationFormat>
  <Paragraphs>803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9" baseType="lpstr">
      <vt:lpstr>맑은 고딕</vt:lpstr>
      <vt:lpstr>G마켓 산스 TTF Bold</vt:lpstr>
      <vt:lpstr>G마켓 산스 TTF Light</vt:lpstr>
      <vt:lpstr>G마켓 산스 TTF Medium</vt:lpstr>
      <vt:lpstr>Pretendard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Mr. PPT</dc:creator>
  <cp:lastModifiedBy>yu sungwoo</cp:lastModifiedBy>
  <cp:revision>3</cp:revision>
  <dcterms:created xsi:type="dcterms:W3CDTF">2022-08-12T08:59:15Z</dcterms:created>
  <dcterms:modified xsi:type="dcterms:W3CDTF">2023-11-15T01:02:30Z</dcterms:modified>
</cp:coreProperties>
</file>